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96" r:id="rId3"/>
    <p:sldId id="485" r:id="rId4"/>
    <p:sldId id="486" r:id="rId5"/>
    <p:sldId id="434" r:id="rId6"/>
    <p:sldId id="455" r:id="rId7"/>
    <p:sldId id="489" r:id="rId8"/>
    <p:sldId id="497" r:id="rId9"/>
    <p:sldId id="429" r:id="rId10"/>
    <p:sldId id="498" r:id="rId11"/>
    <p:sldId id="430" r:id="rId12"/>
    <p:sldId id="499" r:id="rId13"/>
    <p:sldId id="431" r:id="rId14"/>
    <p:sldId id="510" r:id="rId15"/>
    <p:sldId id="501" r:id="rId16"/>
    <p:sldId id="502" r:id="rId17"/>
    <p:sldId id="503" r:id="rId18"/>
    <p:sldId id="505" r:id="rId19"/>
    <p:sldId id="506" r:id="rId20"/>
    <p:sldId id="508" r:id="rId21"/>
    <p:sldId id="507" r:id="rId22"/>
    <p:sldId id="495" r:id="rId23"/>
    <p:sldId id="491" r:id="rId24"/>
    <p:sldId id="492" r:id="rId25"/>
    <p:sldId id="509" r:id="rId26"/>
    <p:sldId id="493" r:id="rId27"/>
    <p:sldId id="437" r:id="rId28"/>
    <p:sldId id="388" r:id="rId29"/>
    <p:sldId id="3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F"/>
    <a:srgbClr val="AB51D6"/>
    <a:srgbClr val="AEAEAE"/>
    <a:srgbClr val="FF9A00"/>
    <a:srgbClr val="D81E00"/>
    <a:srgbClr val="00AAD6"/>
    <a:srgbClr val="318EFD"/>
    <a:srgbClr val="007D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8853-A709-41CD-ACA7-12532F4F7A65}" v="20" dt="2025-04-15T19:58:51.1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49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een Kaur" userId="S::id65ns02@ubalt.edu::9f7fc1d6-ab67-473f-ba46-e98f6ce2049b" providerId="AD" clId="Web-{9437A77F-3B4F-E835-2CE4-685401C9D3EE}"/>
    <pc:docChg chg="addSld delSld modSld">
      <pc:chgData name="Harleen Kaur" userId="S::id65ns02@ubalt.edu::9f7fc1d6-ab67-473f-ba46-e98f6ce2049b" providerId="AD" clId="Web-{9437A77F-3B4F-E835-2CE4-685401C9D3EE}" dt="2021-07-01T19:02:04.558" v="2179"/>
      <pc:docMkLst>
        <pc:docMk/>
      </pc:docMkLst>
      <pc:sldChg chg="del">
        <pc:chgData name="Harleen Kaur" userId="S::id65ns02@ubalt.edu::9f7fc1d6-ab67-473f-ba46-e98f6ce2049b" providerId="AD" clId="Web-{9437A77F-3B4F-E835-2CE4-685401C9D3EE}" dt="2021-07-01T16:43:41.759" v="306"/>
        <pc:sldMkLst>
          <pc:docMk/>
          <pc:sldMk cId="376485367" sldId="372"/>
        </pc:sldMkLst>
      </pc:sldChg>
      <pc:sldChg chg="del">
        <pc:chgData name="Harleen Kaur" userId="S::id65ns02@ubalt.edu::9f7fc1d6-ab67-473f-ba46-e98f6ce2049b" providerId="AD" clId="Web-{9437A77F-3B4F-E835-2CE4-685401C9D3EE}" dt="2021-07-01T17:33:37.986" v="844"/>
        <pc:sldMkLst>
          <pc:docMk/>
          <pc:sldMk cId="1447797136" sldId="378"/>
        </pc:sldMkLst>
      </pc:sldChg>
      <pc:sldChg chg="del">
        <pc:chgData name="Harleen Kaur" userId="S::id65ns02@ubalt.edu::9f7fc1d6-ab67-473f-ba46-e98f6ce2049b" providerId="AD" clId="Web-{9437A77F-3B4F-E835-2CE4-685401C9D3EE}" dt="2021-07-01T17:33:49.127" v="845"/>
        <pc:sldMkLst>
          <pc:docMk/>
          <pc:sldMk cId="714563919" sldId="379"/>
        </pc:sldMkLst>
      </pc:sldChg>
      <pc:sldChg chg="modSp">
        <pc:chgData name="Harleen Kaur" userId="S::id65ns02@ubalt.edu::9f7fc1d6-ab67-473f-ba46-e98f6ce2049b" providerId="AD" clId="Web-{9437A77F-3B4F-E835-2CE4-685401C9D3EE}" dt="2021-07-01T17:36:41.665" v="977" actId="20577"/>
        <pc:sldMkLst>
          <pc:docMk/>
          <pc:sldMk cId="34183985" sldId="380"/>
        </pc:sldMkLst>
      </pc:sldChg>
      <pc:sldChg chg="del">
        <pc:chgData name="Harleen Kaur" userId="S::id65ns02@ubalt.edu::9f7fc1d6-ab67-473f-ba46-e98f6ce2049b" providerId="AD" clId="Web-{9437A77F-3B4F-E835-2CE4-685401C9D3EE}" dt="2021-07-01T17:43:35.241" v="1034"/>
        <pc:sldMkLst>
          <pc:docMk/>
          <pc:sldMk cId="2697053936" sldId="381"/>
        </pc:sldMkLst>
      </pc:sldChg>
      <pc:sldChg chg="del">
        <pc:chgData name="Harleen Kaur" userId="S::id65ns02@ubalt.edu::9f7fc1d6-ab67-473f-ba46-e98f6ce2049b" providerId="AD" clId="Web-{9437A77F-3B4F-E835-2CE4-685401C9D3EE}" dt="2021-07-01T18:06:41.758" v="1191"/>
        <pc:sldMkLst>
          <pc:docMk/>
          <pc:sldMk cId="3491584397" sldId="382"/>
        </pc:sldMkLst>
      </pc:sldChg>
      <pc:sldChg chg="del">
        <pc:chgData name="Harleen Kaur" userId="S::id65ns02@ubalt.edu::9f7fc1d6-ab67-473f-ba46-e98f6ce2049b" providerId="AD" clId="Web-{9437A77F-3B4F-E835-2CE4-685401C9D3EE}" dt="2021-07-01T18:06:43.071" v="1192"/>
        <pc:sldMkLst>
          <pc:docMk/>
          <pc:sldMk cId="145533210" sldId="383"/>
        </pc:sldMkLst>
      </pc:sldChg>
      <pc:sldChg chg="del">
        <pc:chgData name="Harleen Kaur" userId="S::id65ns02@ubalt.edu::9f7fc1d6-ab67-473f-ba46-e98f6ce2049b" providerId="AD" clId="Web-{9437A77F-3B4F-E835-2CE4-685401C9D3EE}" dt="2021-07-01T18:06:46.243" v="1193"/>
        <pc:sldMkLst>
          <pc:docMk/>
          <pc:sldMk cId="2632199446" sldId="384"/>
        </pc:sldMkLst>
      </pc:sldChg>
      <pc:sldChg chg="del">
        <pc:chgData name="Harleen Kaur" userId="S::id65ns02@ubalt.edu::9f7fc1d6-ab67-473f-ba46-e98f6ce2049b" providerId="AD" clId="Web-{9437A77F-3B4F-E835-2CE4-685401C9D3EE}" dt="2021-07-01T18:14:07.648" v="1308"/>
        <pc:sldMkLst>
          <pc:docMk/>
          <pc:sldMk cId="1881829419" sldId="385"/>
        </pc:sldMkLst>
      </pc:sldChg>
      <pc:sldChg chg="del">
        <pc:chgData name="Harleen Kaur" userId="S::id65ns02@ubalt.edu::9f7fc1d6-ab67-473f-ba46-e98f6ce2049b" providerId="AD" clId="Web-{9437A77F-3B4F-E835-2CE4-685401C9D3EE}" dt="2021-07-01T18:14:13.633" v="1309"/>
        <pc:sldMkLst>
          <pc:docMk/>
          <pc:sldMk cId="422707379" sldId="386"/>
        </pc:sldMkLst>
      </pc:sldChg>
      <pc:sldChg chg="del">
        <pc:chgData name="Harleen Kaur" userId="S::id65ns02@ubalt.edu::9f7fc1d6-ab67-473f-ba46-e98f6ce2049b" providerId="AD" clId="Web-{9437A77F-3B4F-E835-2CE4-685401C9D3EE}" dt="2021-07-01T18:22:48.010" v="1419"/>
        <pc:sldMkLst>
          <pc:docMk/>
          <pc:sldMk cId="4219912784" sldId="387"/>
        </pc:sldMkLst>
      </pc:sldChg>
      <pc:sldChg chg="addSp modSp modNotes">
        <pc:chgData name="Harleen Kaur" userId="S::id65ns02@ubalt.edu::9f7fc1d6-ab67-473f-ba46-e98f6ce2049b" providerId="AD" clId="Web-{9437A77F-3B4F-E835-2CE4-685401C9D3EE}" dt="2021-07-01T19:02:04.558" v="2179"/>
        <pc:sldMkLst>
          <pc:docMk/>
          <pc:sldMk cId="178630246" sldId="388"/>
        </pc:sldMkLst>
      </pc:sldChg>
      <pc:sldChg chg="del">
        <pc:chgData name="Harleen Kaur" userId="S::id65ns02@ubalt.edu::9f7fc1d6-ab67-473f-ba46-e98f6ce2049b" providerId="AD" clId="Web-{9437A77F-3B4F-E835-2CE4-685401C9D3EE}" dt="2021-07-01T18:32:55.436" v="1542"/>
        <pc:sldMkLst>
          <pc:docMk/>
          <pc:sldMk cId="4060595402" sldId="389"/>
        </pc:sldMkLst>
      </pc:sldChg>
      <pc:sldChg chg="modSp">
        <pc:chgData name="Harleen Kaur" userId="S::id65ns02@ubalt.edu::9f7fc1d6-ab67-473f-ba46-e98f6ce2049b" providerId="AD" clId="Web-{9437A77F-3B4F-E835-2CE4-685401C9D3EE}" dt="2021-07-01T18:36:21.303" v="1665" actId="20577"/>
        <pc:sldMkLst>
          <pc:docMk/>
          <pc:sldMk cId="2186280635" sldId="390"/>
        </pc:sldMkLst>
      </pc:sldChg>
      <pc:sldChg chg="del">
        <pc:chgData name="Harleen Kaur" userId="S::id65ns02@ubalt.edu::9f7fc1d6-ab67-473f-ba46-e98f6ce2049b" providerId="AD" clId="Web-{9437A77F-3B4F-E835-2CE4-685401C9D3EE}" dt="2021-07-01T17:18:56.878" v="598"/>
        <pc:sldMkLst>
          <pc:docMk/>
          <pc:sldMk cId="2966749166" sldId="394"/>
        </pc:sldMkLst>
      </pc:sldChg>
      <pc:sldChg chg="del">
        <pc:chgData name="Harleen Kaur" userId="S::id65ns02@ubalt.edu::9f7fc1d6-ab67-473f-ba46-e98f6ce2049b" providerId="AD" clId="Web-{9437A77F-3B4F-E835-2CE4-685401C9D3EE}" dt="2021-07-01T17:18:59.675" v="599"/>
        <pc:sldMkLst>
          <pc:docMk/>
          <pc:sldMk cId="2094660718" sldId="395"/>
        </pc:sldMkLst>
      </pc:sldChg>
      <pc:sldChg chg="modSp">
        <pc:chgData name="Harleen Kaur" userId="S::id65ns02@ubalt.edu::9f7fc1d6-ab67-473f-ba46-e98f6ce2049b" providerId="AD" clId="Web-{9437A77F-3B4F-E835-2CE4-685401C9D3EE}" dt="2021-07-01T16:34:33.240" v="259" actId="20577"/>
        <pc:sldMkLst>
          <pc:docMk/>
          <pc:sldMk cId="3986757257" sldId="405"/>
        </pc:sldMkLst>
      </pc:sldChg>
      <pc:sldChg chg="modSp new">
        <pc:chgData name="Harleen Kaur" userId="S::id65ns02@ubalt.edu::9f7fc1d6-ab67-473f-ba46-e98f6ce2049b" providerId="AD" clId="Web-{9437A77F-3B4F-E835-2CE4-685401C9D3EE}" dt="2021-07-01T18:36:55.773" v="1668" actId="20577"/>
        <pc:sldMkLst>
          <pc:docMk/>
          <pc:sldMk cId="1199149484" sldId="412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6:43:12.242" v="305" actId="20577"/>
        <pc:sldMkLst>
          <pc:docMk/>
          <pc:sldMk cId="999172385" sldId="413"/>
        </pc:sldMkLst>
      </pc:sldChg>
      <pc:sldChg chg="modSp new">
        <pc:chgData name="Harleen Kaur" userId="S::id65ns02@ubalt.edu::9f7fc1d6-ab67-473f-ba46-e98f6ce2049b" providerId="AD" clId="Web-{9437A77F-3B4F-E835-2CE4-685401C9D3EE}" dt="2021-07-01T16:49:36.864" v="409" actId="20577"/>
        <pc:sldMkLst>
          <pc:docMk/>
          <pc:sldMk cId="1732895745" sldId="414"/>
        </pc:sldMkLst>
      </pc:sldChg>
      <pc:sldChg chg="new del">
        <pc:chgData name="Harleen Kaur" userId="S::id65ns02@ubalt.edu::9f7fc1d6-ab67-473f-ba46-e98f6ce2049b" providerId="AD" clId="Web-{9437A77F-3B4F-E835-2CE4-685401C9D3EE}" dt="2021-07-01T16:49:57.584" v="411"/>
        <pc:sldMkLst>
          <pc:docMk/>
          <pc:sldMk cId="578708492" sldId="415"/>
        </pc:sldMkLst>
      </pc:sldChg>
      <pc:sldChg chg="delSp modSp new">
        <pc:chgData name="Harleen Kaur" userId="S::id65ns02@ubalt.edu::9f7fc1d6-ab67-473f-ba46-e98f6ce2049b" providerId="AD" clId="Web-{9437A77F-3B4F-E835-2CE4-685401C9D3EE}" dt="2021-07-01T16:50:20.053" v="420"/>
        <pc:sldMkLst>
          <pc:docMk/>
          <pc:sldMk cId="3794158611" sldId="41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8:21.526" v="1705"/>
        <pc:sldMkLst>
          <pc:docMk/>
          <pc:sldMk cId="4138222289" sldId="41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39:30.309" v="1734"/>
        <pc:sldMkLst>
          <pc:docMk/>
          <pc:sldMk cId="2175411651" sldId="417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0:54.750" v="1780"/>
        <pc:sldMkLst>
          <pc:docMk/>
          <pc:sldMk cId="2100724894" sldId="418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42:40.456" v="1801" actId="14100"/>
        <pc:sldMkLst>
          <pc:docMk/>
          <pc:sldMk cId="2403806824" sldId="419"/>
        </pc:sldMkLst>
      </pc:sldChg>
      <pc:sldChg chg="addSp modSp new">
        <pc:chgData name="Harleen Kaur" userId="S::id65ns02@ubalt.edu::9f7fc1d6-ab67-473f-ba46-e98f6ce2049b" providerId="AD" clId="Web-{9437A77F-3B4F-E835-2CE4-685401C9D3EE}" dt="2021-07-01T17:11:54.754" v="549" actId="14100"/>
        <pc:sldMkLst>
          <pc:docMk/>
          <pc:sldMk cId="1340921819" sldId="420"/>
        </pc:sldMkLst>
      </pc:sldChg>
      <pc:sldChg chg="modSp new">
        <pc:chgData name="Harleen Kaur" userId="S::id65ns02@ubalt.edu::9f7fc1d6-ab67-473f-ba46-e98f6ce2049b" providerId="AD" clId="Web-{9437A77F-3B4F-E835-2CE4-685401C9D3EE}" dt="2021-07-01T18:43:01.691" v="1804" actId="20577"/>
        <pc:sldMkLst>
          <pc:docMk/>
          <pc:sldMk cId="4240302779" sldId="421"/>
        </pc:sldMkLst>
      </pc:sldChg>
      <pc:sldChg chg="modSp new">
        <pc:chgData name="Harleen Kaur" userId="S::id65ns02@ubalt.edu::9f7fc1d6-ab67-473f-ba46-e98f6ce2049b" providerId="AD" clId="Web-{9437A77F-3B4F-E835-2CE4-685401C9D3EE}" dt="2021-07-01T17:23:42.888" v="722" actId="20577"/>
        <pc:sldMkLst>
          <pc:docMk/>
          <pc:sldMk cId="3365135938" sldId="422"/>
        </pc:sldMkLst>
      </pc:sldChg>
      <pc:sldChg chg="delSp modSp new">
        <pc:chgData name="Harleen Kaur" userId="S::id65ns02@ubalt.edu::9f7fc1d6-ab67-473f-ba46-e98f6ce2049b" providerId="AD" clId="Web-{9437A77F-3B4F-E835-2CE4-685401C9D3EE}" dt="2021-07-01T17:24:42.233" v="746"/>
        <pc:sldMkLst>
          <pc:docMk/>
          <pc:sldMk cId="846550841" sldId="423"/>
        </pc:sldMkLst>
      </pc:sldChg>
      <pc:sldChg chg="new del">
        <pc:chgData name="Harleen Kaur" userId="S::id65ns02@ubalt.edu::9f7fc1d6-ab67-473f-ba46-e98f6ce2049b" providerId="AD" clId="Web-{9437A77F-3B4F-E835-2CE4-685401C9D3EE}" dt="2021-07-01T17:24:11.264" v="724"/>
        <pc:sldMkLst>
          <pc:docMk/>
          <pc:sldMk cId="1294733206" sldId="423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4:05.350" v="1835"/>
        <pc:sldMkLst>
          <pc:docMk/>
          <pc:sldMk cId="999398568" sldId="424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5:10.164" v="1861"/>
        <pc:sldMkLst>
          <pc:docMk/>
          <pc:sldMk cId="964025003" sldId="42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47:38.982" v="1914"/>
        <pc:sldMkLst>
          <pc:docMk/>
          <pc:sldMk cId="3902981577" sldId="426"/>
        </pc:sldMkLst>
      </pc:sldChg>
      <pc:sldChg chg="addSp modSp new">
        <pc:chgData name="Harleen Kaur" userId="S::id65ns02@ubalt.edu::9f7fc1d6-ab67-473f-ba46-e98f6ce2049b" providerId="AD" clId="Web-{9437A77F-3B4F-E835-2CE4-685401C9D3EE}" dt="2021-07-01T18:09:10.122" v="1230" actId="20577"/>
        <pc:sldMkLst>
          <pc:docMk/>
          <pc:sldMk cId="1876578526" sldId="427"/>
        </pc:sldMkLst>
      </pc:sldChg>
      <pc:sldChg chg="new del">
        <pc:chgData name="Harleen Kaur" userId="S::id65ns02@ubalt.edu::9f7fc1d6-ab67-473f-ba46-e98f6ce2049b" providerId="AD" clId="Web-{9437A77F-3B4F-E835-2CE4-685401C9D3EE}" dt="2021-07-01T17:43:51.211" v="1036"/>
        <pc:sldMkLst>
          <pc:docMk/>
          <pc:sldMk cId="1475531668" sldId="428"/>
        </pc:sldMkLst>
      </pc:sldChg>
      <pc:sldChg chg="delSp modSp new">
        <pc:chgData name="Harleen Kaur" userId="S::id65ns02@ubalt.edu::9f7fc1d6-ab67-473f-ba46-e98f6ce2049b" providerId="AD" clId="Web-{9437A77F-3B4F-E835-2CE4-685401C9D3EE}" dt="2021-07-01T17:44:04.446" v="1045"/>
        <pc:sldMkLst>
          <pc:docMk/>
          <pc:sldMk cId="3765136305" sldId="428"/>
        </pc:sldMkLst>
      </pc:sldChg>
      <pc:sldChg chg="addSp delSp modSp new modNotes">
        <pc:chgData name="Harleen Kaur" userId="S::id65ns02@ubalt.edu::9f7fc1d6-ab67-473f-ba46-e98f6ce2049b" providerId="AD" clId="Web-{9437A77F-3B4F-E835-2CE4-685401C9D3EE}" dt="2021-07-01T18:48:45.297" v="1941"/>
        <pc:sldMkLst>
          <pc:docMk/>
          <pc:sldMk cId="3292519928" sldId="429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1:02.458" v="1979"/>
        <pc:sldMkLst>
          <pc:docMk/>
          <pc:sldMk cId="2402824038" sldId="430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2:49.431" v="2013"/>
        <pc:sldMkLst>
          <pc:docMk/>
          <pc:sldMk cId="3304247483" sldId="431"/>
        </pc:sldMkLst>
      </pc:sldChg>
      <pc:sldChg chg="addSp modSp new">
        <pc:chgData name="Harleen Kaur" userId="S::id65ns02@ubalt.edu::9f7fc1d6-ab67-473f-ba46-e98f6ce2049b" providerId="AD" clId="Web-{9437A77F-3B4F-E835-2CE4-685401C9D3EE}" dt="2021-07-01T18:54:46.012" v="2037" actId="14100"/>
        <pc:sldMkLst>
          <pc:docMk/>
          <pc:sldMk cId="723158062" sldId="432"/>
        </pc:sldMkLst>
      </pc:sldChg>
      <pc:sldChg chg="modSp new">
        <pc:chgData name="Harleen Kaur" userId="S::id65ns02@ubalt.edu::9f7fc1d6-ab67-473f-ba46-e98f6ce2049b" providerId="AD" clId="Web-{9437A77F-3B4F-E835-2CE4-685401C9D3EE}" dt="2021-07-01T18:13:56.585" v="1307" actId="20577"/>
        <pc:sldMkLst>
          <pc:docMk/>
          <pc:sldMk cId="3725471359" sldId="433"/>
        </pc:sldMkLst>
      </pc:sldChg>
      <pc:sldChg chg="modSp new">
        <pc:chgData name="Harleen Kaur" userId="S::id65ns02@ubalt.edu::9f7fc1d6-ab67-473f-ba46-e98f6ce2049b" providerId="AD" clId="Web-{9437A77F-3B4F-E835-2CE4-685401C9D3EE}" dt="2021-07-01T18:20:23.333" v="1390" actId="20577"/>
        <pc:sldMkLst>
          <pc:docMk/>
          <pc:sldMk cId="500013314" sldId="434"/>
        </pc:sldMkLst>
      </pc:sldChg>
      <pc:sldChg chg="new del">
        <pc:chgData name="Harleen Kaur" userId="S::id65ns02@ubalt.edu::9f7fc1d6-ab67-473f-ba46-e98f6ce2049b" providerId="AD" clId="Web-{9437A77F-3B4F-E835-2CE4-685401C9D3EE}" dt="2021-07-01T18:20:45.381" v="1392"/>
        <pc:sldMkLst>
          <pc:docMk/>
          <pc:sldMk cId="1980488326" sldId="435"/>
        </pc:sldMkLst>
      </pc:sldChg>
      <pc:sldChg chg="delSp modSp new">
        <pc:chgData name="Harleen Kaur" userId="S::id65ns02@ubalt.edu::9f7fc1d6-ab67-473f-ba46-e98f6ce2049b" providerId="AD" clId="Web-{9437A77F-3B4F-E835-2CE4-685401C9D3EE}" dt="2021-07-01T18:21:14.756" v="1411"/>
        <pc:sldMkLst>
          <pc:docMk/>
          <pc:sldMk cId="2155079201" sldId="435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6:16.953" v="2068"/>
        <pc:sldMkLst>
          <pc:docMk/>
          <pc:sldMk cId="2525335445" sldId="436"/>
        </pc:sldMkLst>
      </pc:sldChg>
      <pc:sldChg chg="addSp modSp new modNotes">
        <pc:chgData name="Harleen Kaur" userId="S::id65ns02@ubalt.edu::9f7fc1d6-ab67-473f-ba46-e98f6ce2049b" providerId="AD" clId="Web-{9437A77F-3B4F-E835-2CE4-685401C9D3EE}" dt="2021-07-01T18:57:19.689" v="2099"/>
        <pc:sldMkLst>
          <pc:docMk/>
          <pc:sldMk cId="1854780033" sldId="437"/>
        </pc:sldMkLst>
      </pc:sldChg>
      <pc:sldChg chg="addSp delSp modSp new">
        <pc:chgData name="Harleen Kaur" userId="S::id65ns02@ubalt.edu::9f7fc1d6-ab67-473f-ba46-e98f6ce2049b" providerId="AD" clId="Web-{9437A77F-3B4F-E835-2CE4-685401C9D3EE}" dt="2021-07-01T18:28:38.443" v="1482" actId="14100"/>
        <pc:sldMkLst>
          <pc:docMk/>
          <pc:sldMk cId="3780473466" sldId="438"/>
        </pc:sldMkLst>
      </pc:sldChg>
    </pc:docChg>
  </pc:docChgLst>
  <pc:docChgLst>
    <pc:chgData name="Weifeng Xu" userId="e7aed605-a3dd-4d5a-a692-a87037af107b" providerId="ADAL" clId="{E0A36AE6-DAEB-4086-8CDB-3902B8401090}"/>
    <pc:docChg chg="undo custSel mod addSld delSld modSld">
      <pc:chgData name="Weifeng Xu" userId="e7aed605-a3dd-4d5a-a692-a87037af107b" providerId="ADAL" clId="{E0A36AE6-DAEB-4086-8CDB-3902B8401090}" dt="2021-01-18T00:01:06.800" v="260" actId="6549"/>
      <pc:docMkLst>
        <pc:docMk/>
      </pc:docMkLst>
      <pc:sldChg chg="addSp delSp modSp mod setBg">
        <pc:chgData name="Weifeng Xu" userId="e7aed605-a3dd-4d5a-a692-a87037af107b" providerId="ADAL" clId="{E0A36AE6-DAEB-4086-8CDB-3902B8401090}" dt="2021-01-17T23:59:46.284" v="256" actId="26606"/>
        <pc:sldMkLst>
          <pc:docMk/>
          <pc:sldMk cId="1392771324" sldId="258"/>
        </pc:sldMkLst>
      </pc:sldChg>
      <pc:sldChg chg="del">
        <pc:chgData name="Weifeng Xu" userId="e7aed605-a3dd-4d5a-a692-a87037af107b" providerId="ADAL" clId="{E0A36AE6-DAEB-4086-8CDB-3902B8401090}" dt="2021-01-17T23:45:25.843" v="81" actId="47"/>
        <pc:sldMkLst>
          <pc:docMk/>
          <pc:sldMk cId="627889270" sldId="259"/>
        </pc:sldMkLst>
      </pc:sldChg>
      <pc:sldChg chg="modSp new mod">
        <pc:chgData name="Weifeng Xu" userId="e7aed605-a3dd-4d5a-a692-a87037af107b" providerId="ADAL" clId="{E0A36AE6-DAEB-4086-8CDB-3902B8401090}" dt="2021-01-17T23:53:10.893" v="178" actId="20577"/>
        <pc:sldMkLst>
          <pc:docMk/>
          <pc:sldMk cId="2206727044" sldId="259"/>
        </pc:sldMkLst>
      </pc:sldChg>
      <pc:sldChg chg="del">
        <pc:chgData name="Weifeng Xu" userId="e7aed605-a3dd-4d5a-a692-a87037af107b" providerId="ADAL" clId="{E0A36AE6-DAEB-4086-8CDB-3902B8401090}" dt="2021-01-17T23:45:25.974" v="82" actId="47"/>
        <pc:sldMkLst>
          <pc:docMk/>
          <pc:sldMk cId="1241162418" sldId="260"/>
        </pc:sldMkLst>
      </pc:sldChg>
      <pc:sldChg chg="addSp modSp new mod setBg">
        <pc:chgData name="Weifeng Xu" userId="e7aed605-a3dd-4d5a-a692-a87037af107b" providerId="ADAL" clId="{E0A36AE6-DAEB-4086-8CDB-3902B8401090}" dt="2021-01-18T00:01:06.800" v="260" actId="6549"/>
        <pc:sldMkLst>
          <pc:docMk/>
          <pc:sldMk cId="3022601266" sldId="260"/>
        </pc:sldMkLst>
      </pc:sldChg>
      <pc:sldChg chg="del">
        <pc:chgData name="Weifeng Xu" userId="e7aed605-a3dd-4d5a-a692-a87037af107b" providerId="ADAL" clId="{E0A36AE6-DAEB-4086-8CDB-3902B8401090}" dt="2021-01-17T23:45:26.140" v="83" actId="47"/>
        <pc:sldMkLst>
          <pc:docMk/>
          <pc:sldMk cId="2722048472" sldId="261"/>
        </pc:sldMkLst>
      </pc:sldChg>
      <pc:sldChg chg="del">
        <pc:chgData name="Weifeng Xu" userId="e7aed605-a3dd-4d5a-a692-a87037af107b" providerId="ADAL" clId="{E0A36AE6-DAEB-4086-8CDB-3902B8401090}" dt="2021-01-17T23:45:26.285" v="84" actId="47"/>
        <pc:sldMkLst>
          <pc:docMk/>
          <pc:sldMk cId="988553735" sldId="262"/>
        </pc:sldMkLst>
      </pc:sldChg>
      <pc:sldChg chg="del">
        <pc:chgData name="Weifeng Xu" userId="e7aed605-a3dd-4d5a-a692-a87037af107b" providerId="ADAL" clId="{E0A36AE6-DAEB-4086-8CDB-3902B8401090}" dt="2021-01-17T23:45:26.428" v="85" actId="47"/>
        <pc:sldMkLst>
          <pc:docMk/>
          <pc:sldMk cId="1237432803" sldId="263"/>
        </pc:sldMkLst>
      </pc:sldChg>
      <pc:sldChg chg="del">
        <pc:chgData name="Weifeng Xu" userId="e7aed605-a3dd-4d5a-a692-a87037af107b" providerId="ADAL" clId="{E0A36AE6-DAEB-4086-8CDB-3902B8401090}" dt="2021-01-17T23:45:26.580" v="86" actId="47"/>
        <pc:sldMkLst>
          <pc:docMk/>
          <pc:sldMk cId="2602603962" sldId="264"/>
        </pc:sldMkLst>
      </pc:sldChg>
      <pc:sldChg chg="del">
        <pc:chgData name="Weifeng Xu" userId="e7aed605-a3dd-4d5a-a692-a87037af107b" providerId="ADAL" clId="{E0A36AE6-DAEB-4086-8CDB-3902B8401090}" dt="2021-01-17T23:45:26.781" v="87" actId="47"/>
        <pc:sldMkLst>
          <pc:docMk/>
          <pc:sldMk cId="3419174452" sldId="265"/>
        </pc:sldMkLst>
      </pc:sldChg>
      <pc:sldChg chg="del">
        <pc:chgData name="Weifeng Xu" userId="e7aed605-a3dd-4d5a-a692-a87037af107b" providerId="ADAL" clId="{E0A36AE6-DAEB-4086-8CDB-3902B8401090}" dt="2021-01-17T23:45:26.965" v="88" actId="47"/>
        <pc:sldMkLst>
          <pc:docMk/>
          <pc:sldMk cId="1160958258" sldId="266"/>
        </pc:sldMkLst>
      </pc:sldChg>
    </pc:docChg>
  </pc:docChgLst>
  <pc:docChgLst>
    <pc:chgData name="Weifeng Xu" userId="e7aed605-a3dd-4d5a-a692-a87037af107b" providerId="ADAL" clId="{DC6547A2-CCA0-4341-80AC-B2CD8A282935}"/>
    <pc:docChg chg="undo custSel addSld delSld modSld sldOrd">
      <pc:chgData name="Weifeng Xu" userId="e7aed605-a3dd-4d5a-a692-a87037af107b" providerId="ADAL" clId="{DC6547A2-CCA0-4341-80AC-B2CD8A282935}" dt="2021-07-27T02:58:01.764" v="3441" actId="47"/>
      <pc:docMkLst>
        <pc:docMk/>
      </pc:docMkLst>
      <pc:sldChg chg="modSp mod ord">
        <pc:chgData name="Weifeng Xu" userId="e7aed605-a3dd-4d5a-a692-a87037af107b" providerId="ADAL" clId="{DC6547A2-CCA0-4341-80AC-B2CD8A282935}" dt="2021-07-26T18:51:32.038" v="1412" actId="114"/>
        <pc:sldMkLst>
          <pc:docMk/>
          <pc:sldMk cId="2149956382" sldId="366"/>
        </pc:sldMkLst>
      </pc:sldChg>
      <pc:sldChg chg="modSp mod">
        <pc:chgData name="Weifeng Xu" userId="e7aed605-a3dd-4d5a-a692-a87037af107b" providerId="ADAL" clId="{DC6547A2-CCA0-4341-80AC-B2CD8A282935}" dt="2021-07-26T14:49:35.495" v="408" actId="6549"/>
        <pc:sldMkLst>
          <pc:docMk/>
          <pc:sldMk cId="2690676310" sldId="396"/>
        </pc:sldMkLst>
      </pc:sldChg>
      <pc:sldChg chg="addSp delSp modSp mod ord">
        <pc:chgData name="Weifeng Xu" userId="e7aed605-a3dd-4d5a-a692-a87037af107b" providerId="ADAL" clId="{DC6547A2-CCA0-4341-80AC-B2CD8A282935}" dt="2021-07-26T18:35:12.294" v="1308" actId="12"/>
        <pc:sldMkLst>
          <pc:docMk/>
          <pc:sldMk cId="3154763750" sldId="397"/>
        </pc:sldMkLst>
      </pc:sldChg>
      <pc:sldChg chg="modSp del mod ord">
        <pc:chgData name="Weifeng Xu" userId="e7aed605-a3dd-4d5a-a692-a87037af107b" providerId="ADAL" clId="{DC6547A2-CCA0-4341-80AC-B2CD8A282935}" dt="2021-07-26T18:29:33.826" v="1254" actId="47"/>
        <pc:sldMkLst>
          <pc:docMk/>
          <pc:sldMk cId="3381154349" sldId="398"/>
        </pc:sldMkLst>
      </pc:sldChg>
      <pc:sldChg chg="del">
        <pc:chgData name="Weifeng Xu" userId="e7aed605-a3dd-4d5a-a692-a87037af107b" providerId="ADAL" clId="{DC6547A2-CCA0-4341-80AC-B2CD8A282935}" dt="2021-07-26T15:14:46.269" v="1033" actId="47"/>
        <pc:sldMkLst>
          <pc:docMk/>
          <pc:sldMk cId="3472143807" sldId="399"/>
        </pc:sldMkLst>
      </pc:sldChg>
      <pc:sldChg chg="delSp modSp mod ord modNotesTx">
        <pc:chgData name="Weifeng Xu" userId="e7aed605-a3dd-4d5a-a692-a87037af107b" providerId="ADAL" clId="{DC6547A2-CCA0-4341-80AC-B2CD8A282935}" dt="2021-07-26T18:44:47.521" v="1394" actId="6549"/>
        <pc:sldMkLst>
          <pc:docMk/>
          <pc:sldMk cId="144230432" sldId="400"/>
        </pc:sldMkLst>
      </pc:sldChg>
      <pc:sldChg chg="delSp modSp mod ord modClrScheme chgLayout">
        <pc:chgData name="Weifeng Xu" userId="e7aed605-a3dd-4d5a-a692-a87037af107b" providerId="ADAL" clId="{DC6547A2-CCA0-4341-80AC-B2CD8A282935}" dt="2021-07-26T18:53:41.746" v="1446"/>
        <pc:sldMkLst>
          <pc:docMk/>
          <pc:sldMk cId="3086783645" sldId="401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10:14.687" v="2439" actId="1076"/>
        <pc:sldMkLst>
          <pc:docMk/>
          <pc:sldMk cId="4271356633" sldId="402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7:10.668" v="2843" actId="20577"/>
        <pc:sldMkLst>
          <pc:docMk/>
          <pc:sldMk cId="1091736900" sldId="403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19:54:18.297" v="2378" actId="478"/>
        <pc:sldMkLst>
          <pc:docMk/>
          <pc:sldMk cId="319479736" sldId="404"/>
        </pc:sldMkLst>
      </pc:sldChg>
      <pc:sldChg chg="addSp delSp modSp mod ord modClrScheme chgLayout">
        <pc:chgData name="Weifeng Xu" userId="e7aed605-a3dd-4d5a-a692-a87037af107b" providerId="ADAL" clId="{DC6547A2-CCA0-4341-80AC-B2CD8A282935}" dt="2021-07-26T20:36:18.078" v="2832" actId="20577"/>
        <pc:sldMkLst>
          <pc:docMk/>
          <pc:sldMk cId="3986757257" sldId="405"/>
        </pc:sldMkLst>
      </pc:sldChg>
      <pc:sldChg chg="del">
        <pc:chgData name="Weifeng Xu" userId="e7aed605-a3dd-4d5a-a692-a87037af107b" providerId="ADAL" clId="{DC6547A2-CCA0-4341-80AC-B2CD8A282935}" dt="2021-07-27T02:56:54.916" v="3436" actId="47"/>
        <pc:sldMkLst>
          <pc:docMk/>
          <pc:sldMk cId="2886785931" sldId="406"/>
        </pc:sldMkLst>
      </pc:sldChg>
      <pc:sldChg chg="del">
        <pc:chgData name="Weifeng Xu" userId="e7aed605-a3dd-4d5a-a692-a87037af107b" providerId="ADAL" clId="{DC6547A2-CCA0-4341-80AC-B2CD8A282935}" dt="2021-07-27T02:56:58.822" v="3437" actId="47"/>
        <pc:sldMkLst>
          <pc:docMk/>
          <pc:sldMk cId="3546637009" sldId="407"/>
        </pc:sldMkLst>
      </pc:sldChg>
      <pc:sldChg chg="del">
        <pc:chgData name="Weifeng Xu" userId="e7aed605-a3dd-4d5a-a692-a87037af107b" providerId="ADAL" clId="{DC6547A2-CCA0-4341-80AC-B2CD8A282935}" dt="2021-07-27T02:57:02.155" v="3438" actId="47"/>
        <pc:sldMkLst>
          <pc:docMk/>
          <pc:sldMk cId="3271869013" sldId="408"/>
        </pc:sldMkLst>
      </pc:sldChg>
      <pc:sldChg chg="del">
        <pc:chgData name="Weifeng Xu" userId="e7aed605-a3dd-4d5a-a692-a87037af107b" providerId="ADAL" clId="{DC6547A2-CCA0-4341-80AC-B2CD8A282935}" dt="2021-07-27T02:57:29.518" v="3439" actId="47"/>
        <pc:sldMkLst>
          <pc:docMk/>
          <pc:sldMk cId="3654864925" sldId="409"/>
        </pc:sldMkLst>
      </pc:sldChg>
      <pc:sldChg chg="del">
        <pc:chgData name="Weifeng Xu" userId="e7aed605-a3dd-4d5a-a692-a87037af107b" providerId="ADAL" clId="{DC6547A2-CCA0-4341-80AC-B2CD8A282935}" dt="2021-07-27T02:57:55.987" v="3440" actId="47"/>
        <pc:sldMkLst>
          <pc:docMk/>
          <pc:sldMk cId="1970903275" sldId="410"/>
        </pc:sldMkLst>
      </pc:sldChg>
      <pc:sldChg chg="modSp del mod ord">
        <pc:chgData name="Weifeng Xu" userId="e7aed605-a3dd-4d5a-a692-a87037af107b" providerId="ADAL" clId="{DC6547A2-CCA0-4341-80AC-B2CD8A282935}" dt="2021-07-26T19:41:26.460" v="2223" actId="47"/>
        <pc:sldMkLst>
          <pc:docMk/>
          <pc:sldMk cId="1199149484" sldId="412"/>
        </pc:sldMkLst>
      </pc:sldChg>
      <pc:sldChg chg="addSp delSp modSp mod ord">
        <pc:chgData name="Weifeng Xu" userId="e7aed605-a3dd-4d5a-a692-a87037af107b" providerId="ADAL" clId="{DC6547A2-CCA0-4341-80AC-B2CD8A282935}" dt="2021-07-27T02:14:54.038" v="3258" actId="478"/>
        <pc:sldMkLst>
          <pc:docMk/>
          <pc:sldMk cId="496711178" sldId="439"/>
        </pc:sldMkLst>
      </pc:sldChg>
      <pc:sldChg chg="modSp mod ord">
        <pc:chgData name="Weifeng Xu" userId="e7aed605-a3dd-4d5a-a692-a87037af107b" providerId="ADAL" clId="{DC6547A2-CCA0-4341-80AC-B2CD8A282935}" dt="2021-07-27T02:11:53.852" v="3193" actId="6549"/>
        <pc:sldMkLst>
          <pc:docMk/>
          <pc:sldMk cId="2128166042" sldId="441"/>
        </pc:sldMkLst>
      </pc:sldChg>
      <pc:sldChg chg="del">
        <pc:chgData name="Weifeng Xu" userId="e7aed605-a3dd-4d5a-a692-a87037af107b" providerId="ADAL" clId="{DC6547A2-CCA0-4341-80AC-B2CD8A282935}" dt="2021-07-26T19:00:44.608" v="1599" actId="47"/>
        <pc:sldMkLst>
          <pc:docMk/>
          <pc:sldMk cId="260036501" sldId="447"/>
        </pc:sldMkLst>
      </pc:sldChg>
      <pc:sldChg chg="del ord">
        <pc:chgData name="Weifeng Xu" userId="e7aed605-a3dd-4d5a-a692-a87037af107b" providerId="ADAL" clId="{DC6547A2-CCA0-4341-80AC-B2CD8A282935}" dt="2021-07-26T15:25:12.676" v="1231" actId="47"/>
        <pc:sldMkLst>
          <pc:docMk/>
          <pc:sldMk cId="1259972498" sldId="448"/>
        </pc:sldMkLst>
      </pc:sldChg>
      <pc:sldChg chg="modSp mod">
        <pc:chgData name="Weifeng Xu" userId="e7aed605-a3dd-4d5a-a692-a87037af107b" providerId="ADAL" clId="{DC6547A2-CCA0-4341-80AC-B2CD8A282935}" dt="2021-07-26T14:31:24.739" v="188"/>
        <pc:sldMkLst>
          <pc:docMk/>
          <pc:sldMk cId="3186660206" sldId="449"/>
        </pc:sldMkLst>
      </pc:sldChg>
      <pc:sldChg chg="del">
        <pc:chgData name="Weifeng Xu" userId="e7aed605-a3dd-4d5a-a692-a87037af107b" providerId="ADAL" clId="{DC6547A2-CCA0-4341-80AC-B2CD8A282935}" dt="2021-07-27T02:58:01.764" v="3441" actId="47"/>
        <pc:sldMkLst>
          <pc:docMk/>
          <pc:sldMk cId="3474825546" sldId="454"/>
        </pc:sldMkLst>
      </pc:sldChg>
      <pc:sldChg chg="addSp delSp modSp mod setBg modClrScheme chgLayout">
        <pc:chgData name="Weifeng Xu" userId="e7aed605-a3dd-4d5a-a692-a87037af107b" providerId="ADAL" clId="{DC6547A2-CCA0-4341-80AC-B2CD8A282935}" dt="2021-07-26T14:20:15.717" v="70" actId="1076"/>
        <pc:sldMkLst>
          <pc:docMk/>
          <pc:sldMk cId="3315308459" sldId="460"/>
        </pc:sldMkLst>
      </pc:sldChg>
      <pc:sldChg chg="modSp mod ord">
        <pc:chgData name="Weifeng Xu" userId="e7aed605-a3dd-4d5a-a692-a87037af107b" providerId="ADAL" clId="{DC6547A2-CCA0-4341-80AC-B2CD8A282935}" dt="2021-07-26T18:30:31.405" v="1274" actId="6549"/>
        <pc:sldMkLst>
          <pc:docMk/>
          <pc:sldMk cId="3186974808" sldId="46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4:31:31.327" v="190" actId="20577"/>
        <pc:sldMkLst>
          <pc:docMk/>
          <pc:sldMk cId="2314936893" sldId="462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8:50:19.803" v="1401" actId="6549"/>
        <pc:sldMkLst>
          <pc:docMk/>
          <pc:sldMk cId="4046599052" sldId="463"/>
        </pc:sldMkLst>
      </pc:sldChg>
      <pc:sldChg chg="modSp new mod ord">
        <pc:chgData name="Weifeng Xu" userId="e7aed605-a3dd-4d5a-a692-a87037af107b" providerId="ADAL" clId="{DC6547A2-CCA0-4341-80AC-B2CD8A282935}" dt="2021-07-27T02:46:30.923" v="3356" actId="207"/>
        <pc:sldMkLst>
          <pc:docMk/>
          <pc:sldMk cId="1503302510" sldId="464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6T15:11:40.180" v="1028" actId="20577"/>
        <pc:sldMkLst>
          <pc:docMk/>
          <pc:sldMk cId="22385847" sldId="465"/>
        </pc:sldMkLst>
      </pc:sldChg>
      <pc:sldChg chg="new del">
        <pc:chgData name="Weifeng Xu" userId="e7aed605-a3dd-4d5a-a692-a87037af107b" providerId="ADAL" clId="{DC6547A2-CCA0-4341-80AC-B2CD8A282935}" dt="2021-07-27T02:56:30.267" v="3435" actId="47"/>
        <pc:sldMkLst>
          <pc:docMk/>
          <pc:sldMk cId="2678031117" sldId="466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15:07.446" v="3259" actId="478"/>
        <pc:sldMkLst>
          <pc:docMk/>
          <pc:sldMk cId="1108814938" sldId="467"/>
        </pc:sldMkLst>
      </pc:sldChg>
      <pc:sldChg chg="addSp delSp modSp new mod ord modClrScheme chgLayout">
        <pc:chgData name="Weifeng Xu" userId="e7aed605-a3dd-4d5a-a692-a87037af107b" providerId="ADAL" clId="{DC6547A2-CCA0-4341-80AC-B2CD8A282935}" dt="2021-07-27T02:49:27.796" v="3364" actId="20577"/>
        <pc:sldMkLst>
          <pc:docMk/>
          <pc:sldMk cId="1298092117" sldId="468"/>
        </pc:sldMkLst>
      </pc:sldChg>
      <pc:sldChg chg="modSp add mod">
        <pc:chgData name="Weifeng Xu" userId="e7aed605-a3dd-4d5a-a692-a87037af107b" providerId="ADAL" clId="{DC6547A2-CCA0-4341-80AC-B2CD8A282935}" dt="2021-07-27T02:56:17.059" v="3433" actId="6549"/>
        <pc:sldMkLst>
          <pc:docMk/>
          <pc:sldMk cId="799974314" sldId="469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07:07.622" v="3080" actId="14100"/>
        <pc:sldMkLst>
          <pc:docMk/>
          <pc:sldMk cId="1516792557" sldId="470"/>
        </pc:sldMkLst>
      </pc:sldChg>
      <pc:sldChg chg="modSp add del mod ord">
        <pc:chgData name="Weifeng Xu" userId="e7aed605-a3dd-4d5a-a692-a87037af107b" providerId="ADAL" clId="{DC6547A2-CCA0-4341-80AC-B2CD8A282935}" dt="2021-07-26T20:15:08.956" v="2486" actId="47"/>
        <pc:sldMkLst>
          <pc:docMk/>
          <pc:sldMk cId="1711027781" sldId="470"/>
        </pc:sldMkLst>
      </pc:sldChg>
      <pc:sldChg chg="new del">
        <pc:chgData name="Weifeng Xu" userId="e7aed605-a3dd-4d5a-a692-a87037af107b" providerId="ADAL" clId="{DC6547A2-CCA0-4341-80AC-B2CD8A282935}" dt="2021-07-27T02:56:29.100" v="3434" actId="47"/>
        <pc:sldMkLst>
          <pc:docMk/>
          <pc:sldMk cId="2884589770" sldId="471"/>
        </pc:sldMkLst>
      </pc:sldChg>
      <pc:sldChg chg="addSp delSp modSp new mod modClrScheme chgLayout">
        <pc:chgData name="Weifeng Xu" userId="e7aed605-a3dd-4d5a-a692-a87037af107b" providerId="ADAL" clId="{DC6547A2-CCA0-4341-80AC-B2CD8A282935}" dt="2021-07-27T02:53:34.329" v="3432" actId="14100"/>
        <pc:sldMkLst>
          <pc:docMk/>
          <pc:sldMk cId="1640694331" sldId="472"/>
        </pc:sldMkLst>
      </pc:sldChg>
      <pc:sldChg chg="delSp modSp add mod ord">
        <pc:chgData name="Weifeng Xu" userId="e7aed605-a3dd-4d5a-a692-a87037af107b" providerId="ADAL" clId="{DC6547A2-CCA0-4341-80AC-B2CD8A282935}" dt="2021-07-27T02:46:22.721" v="3355" actId="207"/>
        <pc:sldMkLst>
          <pc:docMk/>
          <pc:sldMk cId="305400652" sldId="473"/>
        </pc:sldMkLst>
      </pc:sldChg>
      <pc:sldChg chg="addSp delSp modSp new del mod modClrScheme chgLayout">
        <pc:chgData name="Weifeng Xu" userId="e7aed605-a3dd-4d5a-a692-a87037af107b" providerId="ADAL" clId="{DC6547A2-CCA0-4341-80AC-B2CD8A282935}" dt="2021-07-27T02:18:22.445" v="3300" actId="47"/>
        <pc:sldMkLst>
          <pc:docMk/>
          <pc:sldMk cId="350802218" sldId="474"/>
        </pc:sldMkLst>
      </pc:sldChg>
    </pc:docChg>
  </pc:docChgLst>
  <pc:docChgLst>
    <pc:chgData name="Harleen Kaur" userId="S::id65ns02@ubalt.edu::9f7fc1d6-ab67-473f-ba46-e98f6ce2049b" providerId="AD" clId="Web-{D15A0308-9E2D-B5D0-5115-FC1CFD6F461C}"/>
    <pc:docChg chg="addSld delSld modSld addMainMaster delMainMaster">
      <pc:chgData name="Harleen Kaur" userId="S::id65ns02@ubalt.edu::9f7fc1d6-ab67-473f-ba46-e98f6ce2049b" providerId="AD" clId="Web-{D15A0308-9E2D-B5D0-5115-FC1CFD6F461C}" dt="2021-06-19T20:09:21.105" v="663"/>
      <pc:docMkLst>
        <pc:docMk/>
      </pc:docMkLst>
      <pc:sldChg chg="addSp delSp modSp del">
        <pc:chgData name="Harleen Kaur" userId="S::id65ns02@ubalt.edu::9f7fc1d6-ab67-473f-ba46-e98f6ce2049b" providerId="AD" clId="Web-{D15A0308-9E2D-B5D0-5115-FC1CFD6F461C}" dt="2021-06-19T18:06:50.632" v="9"/>
        <pc:sldMkLst>
          <pc:docMk/>
          <pc:sldMk cId="1070795342" sldId="358"/>
        </pc:sldMkLst>
      </pc:sldChg>
      <pc:sldChg chg="modSp del">
        <pc:chgData name="Harleen Kaur" userId="S::id65ns02@ubalt.edu::9f7fc1d6-ab67-473f-ba46-e98f6ce2049b" providerId="AD" clId="Web-{D15A0308-9E2D-B5D0-5115-FC1CFD6F461C}" dt="2021-06-19T18:07:40.649" v="14"/>
        <pc:sldMkLst>
          <pc:docMk/>
          <pc:sldMk cId="1943206395" sldId="359"/>
        </pc:sldMkLst>
      </pc:sldChg>
      <pc:sldChg chg="modSp del">
        <pc:chgData name="Harleen Kaur" userId="S::id65ns02@ubalt.edu::9f7fc1d6-ab67-473f-ba46-e98f6ce2049b" providerId="AD" clId="Web-{D15A0308-9E2D-B5D0-5115-FC1CFD6F461C}" dt="2021-06-19T18:08:44.635" v="23"/>
        <pc:sldMkLst>
          <pc:docMk/>
          <pc:sldMk cId="3133509530" sldId="360"/>
        </pc:sldMkLst>
      </pc:sldChg>
      <pc:sldChg chg="modSp new">
        <pc:chgData name="Harleen Kaur" userId="S::id65ns02@ubalt.edu::9f7fc1d6-ab67-473f-ba46-e98f6ce2049b" providerId="AD" clId="Web-{D15A0308-9E2D-B5D0-5115-FC1CFD6F461C}" dt="2021-06-19T18:07:55.978" v="18" actId="20577"/>
        <pc:sldMkLst>
          <pc:docMk/>
          <pc:sldMk cId="518853508" sldId="361"/>
        </pc:sldMkLst>
      </pc:sldChg>
      <pc:sldChg chg="modSp new">
        <pc:chgData name="Harleen Kaur" userId="S::id65ns02@ubalt.edu::9f7fc1d6-ab67-473f-ba46-e98f6ce2049b" providerId="AD" clId="Web-{D15A0308-9E2D-B5D0-5115-FC1CFD6F461C}" dt="2021-06-19T18:09:39.231" v="31" actId="1076"/>
        <pc:sldMkLst>
          <pc:docMk/>
          <pc:sldMk cId="538821336" sldId="362"/>
        </pc:sldMkLst>
      </pc:sldChg>
      <pc:sldChg chg="add del">
        <pc:chgData name="Harleen Kaur" userId="S::id65ns02@ubalt.edu::9f7fc1d6-ab67-473f-ba46-e98f6ce2049b" providerId="AD" clId="Web-{D15A0308-9E2D-B5D0-5115-FC1CFD6F461C}" dt="2021-06-19T18:08:26.057" v="20"/>
        <pc:sldMkLst>
          <pc:docMk/>
          <pc:sldMk cId="1399121124" sldId="362"/>
        </pc:sldMkLst>
      </pc:sldChg>
      <pc:sldChg chg="modSp new">
        <pc:chgData name="Harleen Kaur" userId="S::id65ns02@ubalt.edu::9f7fc1d6-ab67-473f-ba46-e98f6ce2049b" providerId="AD" clId="Web-{D15A0308-9E2D-B5D0-5115-FC1CFD6F461C}" dt="2021-06-19T18:10:04.294" v="37" actId="20577"/>
        <pc:sldMkLst>
          <pc:docMk/>
          <pc:sldMk cId="522743250" sldId="36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1:02.374" v="51"/>
        <pc:sldMkLst>
          <pc:docMk/>
          <pc:sldMk cId="3162707779" sldId="36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5:20.303" v="107" actId="14100"/>
        <pc:sldMkLst>
          <pc:docMk/>
          <pc:sldMk cId="1342763562" sldId="365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8:16:20.726" v="123"/>
        <pc:sldMkLst>
          <pc:docMk/>
          <pc:sldMk cId="2149956382" sldId="36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33:32.127" v="131" actId="14100"/>
        <pc:sldMkLst>
          <pc:docMk/>
          <pc:sldMk cId="1428798357" sldId="36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10.614" v="153" actId="14100"/>
        <pc:sldMkLst>
          <pc:docMk/>
          <pc:sldMk cId="4049505772" sldId="368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5:46.615" v="165"/>
        <pc:sldMkLst>
          <pc:docMk/>
          <pc:sldMk cId="3707274105" sldId="369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38:22.603" v="198" actId="20577"/>
        <pc:sldMkLst>
          <pc:docMk/>
          <pc:sldMk cId="463297845" sldId="370"/>
        </pc:sldMkLst>
      </pc:sldChg>
      <pc:sldChg chg="modSp new">
        <pc:chgData name="Harleen Kaur" userId="S::id65ns02@ubalt.edu::9f7fc1d6-ab67-473f-ba46-e98f6ce2049b" providerId="AD" clId="Web-{D15A0308-9E2D-B5D0-5115-FC1CFD6F461C}" dt="2021-06-19T19:38:43.041" v="201" actId="20577"/>
        <pc:sldMkLst>
          <pc:docMk/>
          <pc:sldMk cId="957894643" sldId="371"/>
        </pc:sldMkLst>
      </pc:sldChg>
      <pc:sldChg chg="modSp new">
        <pc:chgData name="Harleen Kaur" userId="S::id65ns02@ubalt.edu::9f7fc1d6-ab67-473f-ba46-e98f6ce2049b" providerId="AD" clId="Web-{D15A0308-9E2D-B5D0-5115-FC1CFD6F461C}" dt="2021-06-19T19:39:02.417" v="204" actId="20577"/>
        <pc:sldMkLst>
          <pc:docMk/>
          <pc:sldMk cId="376485367" sldId="372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1:29.376" v="230" actId="1076"/>
        <pc:sldMkLst>
          <pc:docMk/>
          <pc:sldMk cId="3468930998" sldId="373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3:42.551" v="254" actId="14100"/>
        <pc:sldMkLst>
          <pc:docMk/>
          <pc:sldMk cId="89896237" sldId="374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45:08.553" v="276" actId="1076"/>
        <pc:sldMkLst>
          <pc:docMk/>
          <pc:sldMk cId="48899272" sldId="375"/>
        </pc:sldMkLst>
      </pc:sldChg>
      <pc:sldChg chg="modSp new del">
        <pc:chgData name="Harleen Kaur" userId="S::id65ns02@ubalt.edu::9f7fc1d6-ab67-473f-ba46-e98f6ce2049b" providerId="AD" clId="Web-{D15A0308-9E2D-B5D0-5115-FC1CFD6F461C}" dt="2021-06-19T19:46:46.274" v="298"/>
        <pc:sldMkLst>
          <pc:docMk/>
          <pc:sldMk cId="1718189075" sldId="376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8:15.589" v="331" actId="1076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49:19.591" v="346" actId="20577"/>
        <pc:sldMkLst>
          <pc:docMk/>
          <pc:sldMk cId="1447797136" sldId="37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2:54.065" v="399" actId="14100"/>
        <pc:sldMkLst>
          <pc:docMk/>
          <pc:sldMk cId="714563919" sldId="379"/>
        </pc:sldMkLst>
      </pc:sldChg>
      <pc:sldChg chg="modSp new">
        <pc:chgData name="Harleen Kaur" userId="S::id65ns02@ubalt.edu::9f7fc1d6-ab67-473f-ba46-e98f6ce2049b" providerId="AD" clId="Web-{D15A0308-9E2D-B5D0-5115-FC1CFD6F461C}" dt="2021-06-19T19:53:16.596" v="407" actId="20577"/>
        <pc:sldMkLst>
          <pc:docMk/>
          <pc:sldMk cId="34183985" sldId="380"/>
        </pc:sldMkLst>
      </pc:sldChg>
      <pc:sldChg chg="modSp new">
        <pc:chgData name="Harleen Kaur" userId="S::id65ns02@ubalt.edu::9f7fc1d6-ab67-473f-ba46-e98f6ce2049b" providerId="AD" clId="Web-{D15A0308-9E2D-B5D0-5115-FC1CFD6F461C}" dt="2021-06-19T19:53:51.472" v="415" actId="20577"/>
        <pc:sldMkLst>
          <pc:docMk/>
          <pc:sldMk cId="2697053936" sldId="381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5:06.490" v="462" actId="20577"/>
        <pc:sldMkLst>
          <pc:docMk/>
          <pc:sldMk cId="3491584397" sldId="382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19:56:41.180" v="492" actId="1076"/>
        <pc:sldMkLst>
          <pc:docMk/>
          <pc:sldMk cId="145533210" sldId="383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19:59:19.981" v="526" actId="20577"/>
        <pc:sldMkLst>
          <pc:docMk/>
          <pc:sldMk cId="2632199446" sldId="384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2:43.361" v="578" actId="1076"/>
        <pc:sldMkLst>
          <pc:docMk/>
          <pc:sldMk cId="1881829419" sldId="385"/>
        </pc:sldMkLst>
      </pc:sldChg>
      <pc:sldChg chg="addSp delSp modSp new mod setBg">
        <pc:chgData name="Harleen Kaur" userId="S::id65ns02@ubalt.edu::9f7fc1d6-ab67-473f-ba46-e98f6ce2049b" providerId="AD" clId="Web-{D15A0308-9E2D-B5D0-5115-FC1CFD6F461C}" dt="2021-06-19T20:05:01.380" v="593" actId="14100"/>
        <pc:sldMkLst>
          <pc:docMk/>
          <pc:sldMk cId="422707379" sldId="386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5:40.944" v="606" actId="20577"/>
        <pc:sldMkLst>
          <pc:docMk/>
          <pc:sldMk cId="4219912784" sldId="387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7:28.071" v="627" actId="14100"/>
        <pc:sldMkLst>
          <pc:docMk/>
          <pc:sldMk cId="178630246" sldId="388"/>
        </pc:sldMkLst>
      </pc:sldChg>
      <pc:sldChg chg="addSp delSp modSp new">
        <pc:chgData name="Harleen Kaur" userId="S::id65ns02@ubalt.edu::9f7fc1d6-ab67-473f-ba46-e98f6ce2049b" providerId="AD" clId="Web-{D15A0308-9E2D-B5D0-5115-FC1CFD6F461C}" dt="2021-06-19T20:08:55.589" v="652" actId="14100"/>
        <pc:sldMkLst>
          <pc:docMk/>
          <pc:sldMk cId="4060595402" sldId="389"/>
        </pc:sldMkLst>
      </pc:sldChg>
      <pc:sldChg chg="modSp new">
        <pc:chgData name="Harleen Kaur" userId="S::id65ns02@ubalt.edu::9f7fc1d6-ab67-473f-ba46-e98f6ce2049b" providerId="AD" clId="Web-{D15A0308-9E2D-B5D0-5115-FC1CFD6F461C}" dt="2021-06-19T20:09:17.293" v="662" actId="20577"/>
        <pc:sldMkLst>
          <pc:docMk/>
          <pc:sldMk cId="2186280635" sldId="390"/>
        </pc:sldMkLst>
      </pc:sldChg>
      <pc:sldChg chg="new del">
        <pc:chgData name="Harleen Kaur" userId="S::id65ns02@ubalt.edu::9f7fc1d6-ab67-473f-ba46-e98f6ce2049b" providerId="AD" clId="Web-{D15A0308-9E2D-B5D0-5115-FC1CFD6F461C}" dt="2021-06-19T20:09:21.105" v="663"/>
        <pc:sldMkLst>
          <pc:docMk/>
          <pc:sldMk cId="2772980071" sldId="391"/>
        </pc:sldMkLst>
      </pc:sldChg>
      <pc:sldMasterChg chg="add del addSldLayout delSldLayout">
        <pc:chgData name="Harleen Kaur" userId="S::id65ns02@ubalt.edu::9f7fc1d6-ab67-473f-ba46-e98f6ce2049b" providerId="AD" clId="Web-{D15A0308-9E2D-B5D0-5115-FC1CFD6F461C}" dt="2021-06-19T18:08:26.057" v="20"/>
        <pc:sldMasterMkLst>
          <pc:docMk/>
          <pc:sldMasterMk cId="2460954070" sldId="2147483660"/>
        </pc:sldMasterMkLst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rleen Kaur" userId="S::id65ns02@ubalt.edu::9f7fc1d6-ab67-473f-ba46-e98f6ce2049b" providerId="AD" clId="Web-{D15A0308-9E2D-B5D0-5115-FC1CFD6F461C}" dt="2021-06-19T18:08:26.057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Weifeng Xu" userId="e7aed605-a3dd-4d5a-a692-a87037af107b" providerId="ADAL" clId="{38C0388A-6B20-4E10-AB29-C10F85EBBB2E}"/>
    <pc:docChg chg="undo custSel addSld delSld modSld">
      <pc:chgData name="Weifeng Xu" userId="e7aed605-a3dd-4d5a-a692-a87037af107b" providerId="ADAL" clId="{38C0388A-6B20-4E10-AB29-C10F85EBBB2E}" dt="2021-03-19T14:20:41.040" v="375" actId="14734"/>
      <pc:docMkLst>
        <pc:docMk/>
      </pc:docMkLst>
      <pc:sldChg chg="addSp modSp new mod modClrScheme chgLayout modNotesTx">
        <pc:chgData name="Weifeng Xu" userId="e7aed605-a3dd-4d5a-a692-a87037af107b" providerId="ADAL" clId="{38C0388A-6B20-4E10-AB29-C10F85EBBB2E}" dt="2021-03-19T14:20:23.707" v="374" actId="20577"/>
        <pc:sldMkLst>
          <pc:docMk/>
          <pc:sldMk cId="3439482671" sldId="303"/>
        </pc:sldMkLst>
      </pc:sldChg>
      <pc:sldChg chg="addSp delSp modSp new mod modClrScheme chgLayout modNotesTx">
        <pc:chgData name="Weifeng Xu" userId="e7aed605-a3dd-4d5a-a692-a87037af107b" providerId="ADAL" clId="{38C0388A-6B20-4E10-AB29-C10F85EBBB2E}" dt="2021-03-19T14:20:41.040" v="375" actId="14734"/>
        <pc:sldMkLst>
          <pc:docMk/>
          <pc:sldMk cId="1193768337" sldId="304"/>
        </pc:sldMkLst>
      </pc:sldChg>
      <pc:sldChg chg="addSp delSp modSp new del mod setBg modClrScheme setClrOvrMap chgLayout modNotesTx">
        <pc:chgData name="Weifeng Xu" userId="e7aed605-a3dd-4d5a-a692-a87037af107b" providerId="ADAL" clId="{38C0388A-6B20-4E10-AB29-C10F85EBBB2E}" dt="2021-03-19T14:19:05.790" v="367" actId="47"/>
        <pc:sldMkLst>
          <pc:docMk/>
          <pc:sldMk cId="3028288411" sldId="305"/>
        </pc:sldMkLst>
      </pc:sldChg>
      <pc:sldChg chg="addSp delSp modSp new mod modClrScheme chgLayout">
        <pc:chgData name="Weifeng Xu" userId="e7aed605-a3dd-4d5a-a692-a87037af107b" providerId="ADAL" clId="{38C0388A-6B20-4E10-AB29-C10F85EBBB2E}" dt="2021-03-19T14:18:06.887" v="366" actId="108"/>
        <pc:sldMkLst>
          <pc:docMk/>
          <pc:sldMk cId="64038938" sldId="306"/>
        </pc:sldMkLst>
      </pc:sldChg>
    </pc:docChg>
  </pc:docChgLst>
  <pc:docChgLst>
    <pc:chgData name="Weifeng Xu" userId="e7aed605-a3dd-4d5a-a692-a87037af107b" providerId="ADAL" clId="{AA256C9C-DD0A-4A24-AECC-DADA2E819996}"/>
    <pc:docChg chg="undo redo custSel addSld delSld modSld sldOrd">
      <pc:chgData name="Weifeng Xu" userId="e7aed605-a3dd-4d5a-a692-a87037af107b" providerId="ADAL" clId="{AA256C9C-DD0A-4A24-AECC-DADA2E819996}" dt="2021-03-06T01:10:00.999" v="10634" actId="47"/>
      <pc:docMkLst>
        <pc:docMk/>
      </pc:docMkLst>
      <pc:sldChg chg="modSp new mod modNotesTx">
        <pc:chgData name="Weifeng Xu" userId="e7aed605-a3dd-4d5a-a692-a87037af107b" providerId="ADAL" clId="{AA256C9C-DD0A-4A24-AECC-DADA2E819996}" dt="2021-03-05T19:45:20.383" v="9957" actId="6549"/>
        <pc:sldMkLst>
          <pc:docMk/>
          <pc:sldMk cId="1323245308" sldId="25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2-26T22:11:14.469" v="900" actId="33524"/>
        <pc:sldMkLst>
          <pc:docMk/>
          <pc:sldMk cId="594714798" sldId="257"/>
        </pc:sldMkLst>
      </pc:sldChg>
      <pc:sldChg chg="addSp modSp new mod modNotesTx">
        <pc:chgData name="Weifeng Xu" userId="e7aed605-a3dd-4d5a-a692-a87037af107b" providerId="ADAL" clId="{AA256C9C-DD0A-4A24-AECC-DADA2E819996}" dt="2021-02-26T15:41:14.219" v="142" actId="1076"/>
        <pc:sldMkLst>
          <pc:docMk/>
          <pc:sldMk cId="824954207" sldId="258"/>
        </pc:sldMkLst>
      </pc:sldChg>
      <pc:sldChg chg="del">
        <pc:chgData name="Weifeng Xu" userId="e7aed605-a3dd-4d5a-a692-a87037af107b" providerId="ADAL" clId="{AA256C9C-DD0A-4A24-AECC-DADA2E819996}" dt="2021-02-26T14:47:33.980" v="0" actId="47"/>
        <pc:sldMkLst>
          <pc:docMk/>
          <pc:sldMk cId="1392771324" sldId="258"/>
        </pc:sldMkLst>
      </pc:sldChg>
      <pc:sldChg chg="addSp delSp modSp new mod setBg addAnim delAnim modNotesTx">
        <pc:chgData name="Weifeng Xu" userId="e7aed605-a3dd-4d5a-a692-a87037af107b" providerId="ADAL" clId="{AA256C9C-DD0A-4A24-AECC-DADA2E819996}" dt="2021-02-26T15:55:53.438" v="211" actId="26606"/>
        <pc:sldMkLst>
          <pc:docMk/>
          <pc:sldMk cId="357665137" sldId="259"/>
        </pc:sldMkLst>
      </pc:sldChg>
      <pc:sldChg chg="del">
        <pc:chgData name="Weifeng Xu" userId="e7aed605-a3dd-4d5a-a692-a87037af107b" providerId="ADAL" clId="{AA256C9C-DD0A-4A24-AECC-DADA2E819996}" dt="2021-02-26T14:47:34.111" v="1" actId="47"/>
        <pc:sldMkLst>
          <pc:docMk/>
          <pc:sldMk cId="2206727044" sldId="259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2-28T19:42:06.059" v="3496" actId="1076"/>
        <pc:sldMkLst>
          <pc:docMk/>
          <pc:sldMk cId="838394385" sldId="260"/>
        </pc:sldMkLst>
      </pc:sldChg>
      <pc:sldChg chg="del">
        <pc:chgData name="Weifeng Xu" userId="e7aed605-a3dd-4d5a-a692-a87037af107b" providerId="ADAL" clId="{AA256C9C-DD0A-4A24-AECC-DADA2E819996}" dt="2021-02-26T14:47:34.265" v="2" actId="47"/>
        <pc:sldMkLst>
          <pc:docMk/>
          <pc:sldMk cId="3022601266" sldId="260"/>
        </pc:sldMkLst>
      </pc:sldChg>
      <pc:sldChg chg="del">
        <pc:chgData name="Weifeng Xu" userId="e7aed605-a3dd-4d5a-a692-a87037af107b" providerId="ADAL" clId="{AA256C9C-DD0A-4A24-AECC-DADA2E819996}" dt="2021-02-26T14:47:34.460" v="3" actId="47"/>
        <pc:sldMkLst>
          <pc:docMk/>
          <pc:sldMk cId="1449920218" sldId="26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2-26T23:24:42.894" v="922" actId="20577"/>
        <pc:sldMkLst>
          <pc:docMk/>
          <pc:sldMk cId="1539245675" sldId="261"/>
        </pc:sldMkLst>
      </pc:sldChg>
      <pc:sldChg chg="del">
        <pc:chgData name="Weifeng Xu" userId="e7aed605-a3dd-4d5a-a692-a87037af107b" providerId="ADAL" clId="{AA256C9C-DD0A-4A24-AECC-DADA2E819996}" dt="2021-02-26T14:47:34.558" v="4" actId="47"/>
        <pc:sldMkLst>
          <pc:docMk/>
          <pc:sldMk cId="3028204050" sldId="262"/>
        </pc:sldMkLst>
      </pc:sldChg>
      <pc:sldChg chg="addSp delSp modSp new mod setBg">
        <pc:chgData name="Weifeng Xu" userId="e7aed605-a3dd-4d5a-a692-a87037af107b" providerId="ADAL" clId="{AA256C9C-DD0A-4A24-AECC-DADA2E819996}" dt="2021-02-26T23:24:33.191" v="921" actId="6549"/>
        <pc:sldMkLst>
          <pc:docMk/>
          <pc:sldMk cId="3347624405" sldId="262"/>
        </pc:sldMkLst>
      </pc:sldChg>
      <pc:sldChg chg="modSp new mod">
        <pc:chgData name="Weifeng Xu" userId="e7aed605-a3dd-4d5a-a692-a87037af107b" providerId="ADAL" clId="{AA256C9C-DD0A-4A24-AECC-DADA2E819996}" dt="2021-02-26T22:07:44.144" v="887" actId="313"/>
        <pc:sldMkLst>
          <pc:docMk/>
          <pc:sldMk cId="523254660" sldId="263"/>
        </pc:sldMkLst>
      </pc:sldChg>
      <pc:sldChg chg="del">
        <pc:chgData name="Weifeng Xu" userId="e7aed605-a3dd-4d5a-a692-a87037af107b" providerId="ADAL" clId="{AA256C9C-DD0A-4A24-AECC-DADA2E819996}" dt="2021-02-26T14:47:34.851" v="6" actId="47"/>
        <pc:sldMkLst>
          <pc:docMk/>
          <pc:sldMk cId="2219828795" sldId="263"/>
        </pc:sldMkLst>
      </pc:sldChg>
      <pc:sldChg chg="del">
        <pc:chgData name="Weifeng Xu" userId="e7aed605-a3dd-4d5a-a692-a87037af107b" providerId="ADAL" clId="{AA256C9C-DD0A-4A24-AECC-DADA2E819996}" dt="2021-02-26T14:47:35.014" v="7" actId="47"/>
        <pc:sldMkLst>
          <pc:docMk/>
          <pc:sldMk cId="266696141" sldId="264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40:33.310" v="2566" actId="1076"/>
        <pc:sldMkLst>
          <pc:docMk/>
          <pc:sldMk cId="1483570226" sldId="264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11:56.294" v="10594" actId="20577"/>
        <pc:sldMkLst>
          <pc:docMk/>
          <pc:sldMk cId="1005714408" sldId="265"/>
        </pc:sldMkLst>
      </pc:sldChg>
      <pc:sldChg chg="del">
        <pc:chgData name="Weifeng Xu" userId="e7aed605-a3dd-4d5a-a692-a87037af107b" providerId="ADAL" clId="{AA256C9C-DD0A-4A24-AECC-DADA2E819996}" dt="2021-02-26T14:47:34.700" v="5" actId="47"/>
        <pc:sldMkLst>
          <pc:docMk/>
          <pc:sldMk cId="3192448814" sldId="265"/>
        </pc:sldMkLst>
      </pc:sldChg>
      <pc:sldChg chg="addSp delSp modSp new mod modNotesTx">
        <pc:chgData name="Weifeng Xu" userId="e7aed605-a3dd-4d5a-a692-a87037af107b" providerId="ADAL" clId="{AA256C9C-DD0A-4A24-AECC-DADA2E819996}" dt="2021-03-05T21:40:51.971" v="10420" actId="108"/>
        <pc:sldMkLst>
          <pc:docMk/>
          <pc:sldMk cId="2103126633" sldId="266"/>
        </pc:sldMkLst>
      </pc:sldChg>
      <pc:sldChg chg="addSp delSp modSp add mod">
        <pc:chgData name="Weifeng Xu" userId="e7aed605-a3dd-4d5a-a692-a87037af107b" providerId="ADAL" clId="{AA256C9C-DD0A-4A24-AECC-DADA2E819996}" dt="2021-03-05T22:13:51.978" v="10530" actId="1076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0:27.335" v="2028" actId="20577"/>
        <pc:sldMkLst>
          <pc:docMk/>
          <pc:sldMk cId="927007670" sldId="268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1:21.829" v="2041" actId="20577"/>
        <pc:sldMkLst>
          <pc:docMk/>
          <pc:sldMk cId="1151958853" sldId="269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4:04:18.155" v="2106" actId="108"/>
        <pc:sldMkLst>
          <pc:docMk/>
          <pc:sldMk cId="2256375109" sldId="270"/>
        </pc:sldMkLst>
      </pc:sldChg>
      <pc:sldChg chg="modSp new mod">
        <pc:chgData name="Weifeng Xu" userId="e7aed605-a3dd-4d5a-a692-a87037af107b" providerId="ADAL" clId="{AA256C9C-DD0A-4A24-AECC-DADA2E819996}" dt="2021-02-28T14:21:39.487" v="2435" actId="20577"/>
        <pc:sldMkLst>
          <pc:docMk/>
          <pc:sldMk cId="1000008397" sldId="271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2-28T14:31:55.580" v="2490" actId="20577"/>
        <pc:sldMkLst>
          <pc:docMk/>
          <pc:sldMk cId="3702491373" sldId="272"/>
        </pc:sldMkLst>
      </pc:sldChg>
      <pc:sldChg chg="addSp delSp modSp new mod setBg modNotesTx">
        <pc:chgData name="Weifeng Xu" userId="e7aed605-a3dd-4d5a-a692-a87037af107b" providerId="ADAL" clId="{AA256C9C-DD0A-4A24-AECC-DADA2E819996}" dt="2021-03-02T22:18:23.789" v="6246" actId="1076"/>
        <pc:sldMkLst>
          <pc:docMk/>
          <pc:sldMk cId="4260313878" sldId="273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06:57.285" v="2657" actId="20577"/>
        <pc:sldMkLst>
          <pc:docMk/>
          <pc:sldMk cId="3090718351" sldId="274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2-28T15:13:37.857" v="2729" actId="14100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0:40.196" v="2732"/>
        <pc:sldMkLst>
          <pc:docMk/>
          <pc:sldMk cId="1773513139" sldId="276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56:44.237" v="2943" actId="20577"/>
        <pc:sldMkLst>
          <pc:docMk/>
          <pc:sldMk cId="4164042851" sldId="277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5:22:22.343" v="2738"/>
        <pc:sldMkLst>
          <pc:docMk/>
          <pc:sldMk cId="110160891" sldId="27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2T22:11:27.734" v="6170" actId="6549"/>
        <pc:sldMkLst>
          <pc:docMk/>
          <pc:sldMk cId="2351248153" sldId="279"/>
        </pc:sldMkLst>
      </pc:sldChg>
      <pc:sldChg chg="modSp new mod">
        <pc:chgData name="Weifeng Xu" userId="e7aed605-a3dd-4d5a-a692-a87037af107b" providerId="ADAL" clId="{AA256C9C-DD0A-4A24-AECC-DADA2E819996}" dt="2021-02-28T20:10:50.835" v="3559" actId="108"/>
        <pc:sldMkLst>
          <pc:docMk/>
          <pc:sldMk cId="3156258806" sldId="280"/>
        </pc:sldMkLst>
      </pc:sldChg>
      <pc:sldChg chg="modSp add mod modNotesTx">
        <pc:chgData name="Weifeng Xu" userId="e7aed605-a3dd-4d5a-a692-a87037af107b" providerId="ADAL" clId="{AA256C9C-DD0A-4A24-AECC-DADA2E819996}" dt="2021-03-02T21:19:08.375" v="6004" actId="6549"/>
        <pc:sldMkLst>
          <pc:docMk/>
          <pc:sldMk cId="3873850888" sldId="281"/>
        </pc:sldMkLst>
      </pc:sldChg>
      <pc:sldChg chg="addSp delSp modSp new mod modClrScheme chgLayout">
        <pc:chgData name="Weifeng Xu" userId="e7aed605-a3dd-4d5a-a692-a87037af107b" providerId="ADAL" clId="{AA256C9C-DD0A-4A24-AECC-DADA2E819996}" dt="2021-02-28T19:36:40.354" v="3477" actId="20577"/>
        <pc:sldMkLst>
          <pc:docMk/>
          <pc:sldMk cId="4291129217" sldId="282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0:21:41.524" v="5407" actId="20577"/>
        <pc:sldMkLst>
          <pc:docMk/>
          <pc:sldMk cId="1345239187" sldId="283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3T01:20:43.061" v="6949" actId="207"/>
        <pc:sldMkLst>
          <pc:docMk/>
          <pc:sldMk cId="988206790" sldId="284"/>
        </pc:sldMkLst>
      </pc:sldChg>
      <pc:sldChg chg="addSp delSp modSp new mod setBg">
        <pc:chgData name="Weifeng Xu" userId="e7aed605-a3dd-4d5a-a692-a87037af107b" providerId="ADAL" clId="{AA256C9C-DD0A-4A24-AECC-DADA2E819996}" dt="2021-03-03T01:20:47.873" v="6950" actId="207"/>
        <pc:sldMkLst>
          <pc:docMk/>
          <pc:sldMk cId="848153081" sldId="28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01:06:48.381" v="6773" actId="27636"/>
        <pc:sldMkLst>
          <pc:docMk/>
          <pc:sldMk cId="319929686" sldId="286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1T02:11:54.831" v="4792" actId="313"/>
        <pc:sldMkLst>
          <pc:docMk/>
          <pc:sldMk cId="2783025053" sldId="28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20:12:05.995" v="5975" actId="114"/>
        <pc:sldMkLst>
          <pc:docMk/>
          <pc:sldMk cId="114776636" sldId="288"/>
        </pc:sldMkLst>
      </pc:sldChg>
      <pc:sldChg chg="addSp delSp modSp new mod setBg modClrScheme chgLayout modNotesTx">
        <pc:chgData name="Weifeng Xu" userId="e7aed605-a3dd-4d5a-a692-a87037af107b" providerId="ADAL" clId="{AA256C9C-DD0A-4A24-AECC-DADA2E819996}" dt="2021-03-01T20:15:14.639" v="5131" actId="14100"/>
        <pc:sldMkLst>
          <pc:docMk/>
          <pc:sldMk cId="3622009093" sldId="289"/>
        </pc:sldMkLst>
      </pc:sldChg>
      <pc:sldChg chg="addSp delSp modSp new mod setBg modNotesTx">
        <pc:chgData name="Weifeng Xu" userId="e7aed605-a3dd-4d5a-a692-a87037af107b" providerId="ADAL" clId="{AA256C9C-DD0A-4A24-AECC-DADA2E819996}" dt="2021-03-01T15:40:09.662" v="4901" actId="11529"/>
        <pc:sldMkLst>
          <pc:docMk/>
          <pc:sldMk cId="1554022807" sldId="290"/>
        </pc:sldMkLst>
      </pc:sldChg>
      <pc:sldChg chg="addSp delSp modSp new del mod modClrScheme chgLayout">
        <pc:chgData name="Weifeng Xu" userId="e7aed605-a3dd-4d5a-a692-a87037af107b" providerId="ADAL" clId="{AA256C9C-DD0A-4A24-AECC-DADA2E819996}" dt="2021-03-01T20:29:24.171" v="5132" actId="47"/>
        <pc:sldMkLst>
          <pc:docMk/>
          <pc:sldMk cId="827751928" sldId="291"/>
        </pc:sldMkLst>
      </pc:sldChg>
      <pc:sldChg chg="addSp delSp modSp new del mod ord setBg">
        <pc:chgData name="Weifeng Xu" userId="e7aed605-a3dd-4d5a-a692-a87037af107b" providerId="ADAL" clId="{AA256C9C-DD0A-4A24-AECC-DADA2E819996}" dt="2021-03-01T19:58:03.679" v="5073" actId="47"/>
        <pc:sldMkLst>
          <pc:docMk/>
          <pc:sldMk cId="3822761523" sldId="292"/>
        </pc:sldMkLst>
      </pc:sldChg>
      <pc:sldChg chg="addSp delSp modSp new mod ord modNotesTx">
        <pc:chgData name="Weifeng Xu" userId="e7aed605-a3dd-4d5a-a692-a87037af107b" providerId="ADAL" clId="{AA256C9C-DD0A-4A24-AECC-DADA2E819996}" dt="2021-03-01T20:08:39.822" v="5122" actId="1076"/>
        <pc:sldMkLst>
          <pc:docMk/>
          <pc:sldMk cId="1757879576" sldId="293"/>
        </pc:sldMkLst>
      </pc:sldChg>
      <pc:sldChg chg="addSp modSp new mod">
        <pc:chgData name="Weifeng Xu" userId="e7aed605-a3dd-4d5a-a692-a87037af107b" providerId="ADAL" clId="{AA256C9C-DD0A-4A24-AECC-DADA2E819996}" dt="2021-03-01T20:44:25.886" v="5190" actId="14100"/>
        <pc:sldMkLst>
          <pc:docMk/>
          <pc:sldMk cId="2207446241" sldId="294"/>
        </pc:sldMkLst>
      </pc:sldChg>
      <pc:sldChg chg="addSp delSp modSp new del mod setBg chgLayout">
        <pc:chgData name="Weifeng Xu" userId="e7aed605-a3dd-4d5a-a692-a87037af107b" providerId="ADAL" clId="{AA256C9C-DD0A-4A24-AECC-DADA2E819996}" dt="2021-03-03T15:27:12.431" v="7115" actId="47"/>
        <pc:sldMkLst>
          <pc:docMk/>
          <pc:sldMk cId="4055577986" sldId="295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2T00:19:02.511" v="5333"/>
        <pc:sldMkLst>
          <pc:docMk/>
          <pc:sldMk cId="2323005149" sldId="296"/>
        </pc:sldMkLst>
      </pc:sldChg>
      <pc:sldChg chg="addSp delSp modSp new mod ord modClrScheme chgLayout modNotesTx">
        <pc:chgData name="Weifeng Xu" userId="e7aed605-a3dd-4d5a-a692-a87037af107b" providerId="ADAL" clId="{AA256C9C-DD0A-4A24-AECC-DADA2E819996}" dt="2021-03-02T20:23:07.964" v="5989" actId="13822"/>
        <pc:sldMkLst>
          <pc:docMk/>
          <pc:sldMk cId="2224677796" sldId="297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2T02:38:46.566" v="5710" actId="1076"/>
        <pc:sldMkLst>
          <pc:docMk/>
          <pc:sldMk cId="1105583169" sldId="298"/>
        </pc:sldMkLst>
      </pc:sldChg>
      <pc:sldChg chg="addSp delSp modSp new mod modNotesTx">
        <pc:chgData name="Weifeng Xu" userId="e7aed605-a3dd-4d5a-a692-a87037af107b" providerId="ADAL" clId="{AA256C9C-DD0A-4A24-AECC-DADA2E819996}" dt="2021-03-03T15:30:40.779" v="7131" actId="14100"/>
        <pc:sldMkLst>
          <pc:docMk/>
          <pc:sldMk cId="3471057309" sldId="299"/>
        </pc:sldMkLst>
      </pc:sldChg>
      <pc:sldChg chg="addSp delSp modSp new mod setBg modNotesTx">
        <pc:chgData name="Weifeng Xu" userId="e7aed605-a3dd-4d5a-a692-a87037af107b" providerId="ADAL" clId="{AA256C9C-DD0A-4A24-AECC-DADA2E819996}" dt="2021-03-02T03:37:31.474" v="5973"/>
        <pc:sldMkLst>
          <pc:docMk/>
          <pc:sldMk cId="877061006" sldId="300"/>
        </pc:sldMkLst>
      </pc:sldChg>
      <pc:sldChg chg="addSp delSp modSp new mod setBg modClrScheme delDesignElem chgLayout">
        <pc:chgData name="Weifeng Xu" userId="e7aed605-a3dd-4d5a-a692-a87037af107b" providerId="ADAL" clId="{AA256C9C-DD0A-4A24-AECC-DADA2E819996}" dt="2021-03-03T00:22:42.415" v="6552" actId="700"/>
        <pc:sldMkLst>
          <pc:docMk/>
          <pc:sldMk cId="2343196982" sldId="301"/>
        </pc:sldMkLst>
      </pc:sldChg>
      <pc:sldChg chg="addSp delSp modSp new mod setBg setClrOvrMap modNotesTx">
        <pc:chgData name="Weifeng Xu" userId="e7aed605-a3dd-4d5a-a692-a87037af107b" providerId="ADAL" clId="{AA256C9C-DD0A-4A24-AECC-DADA2E819996}" dt="2021-03-04T01:33:36.099" v="7893" actId="20577"/>
        <pc:sldMkLst>
          <pc:docMk/>
          <pc:sldMk cId="493733997" sldId="302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3T00:26:19.695" v="6619" actId="114"/>
        <pc:sldMkLst>
          <pc:docMk/>
          <pc:sldMk cId="3476121000" sldId="303"/>
        </pc:sldMkLst>
      </pc:sldChg>
      <pc:sldChg chg="addSp modSp new mod">
        <pc:chgData name="Weifeng Xu" userId="e7aed605-a3dd-4d5a-a692-a87037af107b" providerId="ADAL" clId="{AA256C9C-DD0A-4A24-AECC-DADA2E819996}" dt="2021-03-03T15:26:49.354" v="7114" actId="1076"/>
        <pc:sldMkLst>
          <pc:docMk/>
          <pc:sldMk cId="53763807" sldId="304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3T16:13:57.251" v="7181" actId="313"/>
        <pc:sldMkLst>
          <pc:docMk/>
          <pc:sldMk cId="1618462415" sldId="305"/>
        </pc:sldMkLst>
      </pc:sldChg>
      <pc:sldChg chg="addSp delSp modSp new mod setBg modNotesTx">
        <pc:chgData name="Weifeng Xu" userId="e7aed605-a3dd-4d5a-a692-a87037af107b" providerId="ADAL" clId="{AA256C9C-DD0A-4A24-AECC-DADA2E819996}" dt="2021-03-03T20:13:27.354" v="7393" actId="13822"/>
        <pc:sldMkLst>
          <pc:docMk/>
          <pc:sldMk cId="180323046" sldId="306"/>
        </pc:sldMkLst>
      </pc:sldChg>
      <pc:sldChg chg="addSp modSp new mod modNotesTx">
        <pc:chgData name="Weifeng Xu" userId="e7aed605-a3dd-4d5a-a692-a87037af107b" providerId="ADAL" clId="{AA256C9C-DD0A-4A24-AECC-DADA2E819996}" dt="2021-03-04T01:01:21.648" v="7429" actId="20577"/>
        <pc:sldMkLst>
          <pc:docMk/>
          <pc:sldMk cId="3237227748" sldId="307"/>
        </pc:sldMkLst>
      </pc:sldChg>
      <pc:sldChg chg="addSp delSp modSp new mod setBg modClrScheme chgLayout">
        <pc:chgData name="Weifeng Xu" userId="e7aed605-a3dd-4d5a-a692-a87037af107b" providerId="ADAL" clId="{AA256C9C-DD0A-4A24-AECC-DADA2E819996}" dt="2021-03-04T01:40:04.424" v="7941" actId="313"/>
        <pc:sldMkLst>
          <pc:docMk/>
          <pc:sldMk cId="1577270902" sldId="308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6T00:53:17.866" v="10632" actId="20577"/>
        <pc:sldMkLst>
          <pc:docMk/>
          <pc:sldMk cId="181172030" sldId="309"/>
        </pc:sldMkLst>
      </pc:sldChg>
      <pc:sldChg chg="addSp modSp new mod modNotesTx">
        <pc:chgData name="Weifeng Xu" userId="e7aed605-a3dd-4d5a-a692-a87037af107b" providerId="ADAL" clId="{AA256C9C-DD0A-4A24-AECC-DADA2E819996}" dt="2021-03-04T01:45:11.674" v="8115"/>
        <pc:sldMkLst>
          <pc:docMk/>
          <pc:sldMk cId="1809058598" sldId="310"/>
        </pc:sldMkLst>
      </pc:sldChg>
      <pc:sldChg chg="addSp modSp new mod ord setBg modNotesTx">
        <pc:chgData name="Weifeng Xu" userId="e7aed605-a3dd-4d5a-a692-a87037af107b" providerId="ADAL" clId="{AA256C9C-DD0A-4A24-AECC-DADA2E819996}" dt="2021-03-04T01:52:43.974" v="8121"/>
        <pc:sldMkLst>
          <pc:docMk/>
          <pc:sldMk cId="4192303" sldId="311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4:19:28.906" v="8326" actId="20577"/>
        <pc:sldMkLst>
          <pc:docMk/>
          <pc:sldMk cId="591621681" sldId="312"/>
        </pc:sldMkLst>
      </pc:sldChg>
      <pc:sldChg chg="delSp modSp add mod setBg modClrScheme chgLayout">
        <pc:chgData name="Weifeng Xu" userId="e7aed605-a3dd-4d5a-a692-a87037af107b" providerId="ADAL" clId="{AA256C9C-DD0A-4A24-AECC-DADA2E819996}" dt="2021-03-04T14:14:00.727" v="8193" actId="26606"/>
        <pc:sldMkLst>
          <pc:docMk/>
          <pc:sldMk cId="214490323" sldId="313"/>
        </pc:sldMkLst>
      </pc:sldChg>
      <pc:sldChg chg="modSp new del mod ord">
        <pc:chgData name="Weifeng Xu" userId="e7aed605-a3dd-4d5a-a692-a87037af107b" providerId="ADAL" clId="{AA256C9C-DD0A-4A24-AECC-DADA2E819996}" dt="2021-03-06T01:10:00.999" v="10634" actId="47"/>
        <pc:sldMkLst>
          <pc:docMk/>
          <pc:sldMk cId="3728242763" sldId="314"/>
        </pc:sldMkLst>
      </pc:sldChg>
      <pc:sldChg chg="addSp delSp modSp new del mod setBg modClrScheme chgLayout">
        <pc:chgData name="Weifeng Xu" userId="e7aed605-a3dd-4d5a-a692-a87037af107b" providerId="ADAL" clId="{AA256C9C-DD0A-4A24-AECC-DADA2E819996}" dt="2021-03-06T01:07:43.610" v="10633" actId="47"/>
        <pc:sldMkLst>
          <pc:docMk/>
          <pc:sldMk cId="3108349625" sldId="315"/>
        </pc:sldMkLst>
      </pc:sldChg>
      <pc:sldChg chg="addSp modSp new mod modClrScheme chgLayout modNotesTx">
        <pc:chgData name="Weifeng Xu" userId="e7aed605-a3dd-4d5a-a692-a87037af107b" providerId="ADAL" clId="{AA256C9C-DD0A-4A24-AECC-DADA2E819996}" dt="2021-03-04T16:45:39.384" v="9017" actId="6549"/>
        <pc:sldMkLst>
          <pc:docMk/>
          <pc:sldMk cId="4015681537" sldId="316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16:34:13.476" v="8898" actId="1076"/>
        <pc:sldMkLst>
          <pc:docMk/>
          <pc:sldMk cId="3632309167" sldId="317"/>
        </pc:sldMkLst>
      </pc:sldChg>
      <pc:sldChg chg="addSp delSp modSp new mod ord setBg modClrScheme chgLayout">
        <pc:chgData name="Weifeng Xu" userId="e7aed605-a3dd-4d5a-a692-a87037af107b" providerId="ADAL" clId="{AA256C9C-DD0A-4A24-AECC-DADA2E819996}" dt="2021-03-04T20:09:51.053" v="9244" actId="1076"/>
        <pc:sldMkLst>
          <pc:docMk/>
          <pc:sldMk cId="3337387503" sldId="318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4T20:02:26.656" v="9210" actId="5793"/>
        <pc:sldMkLst>
          <pc:docMk/>
          <pc:sldMk cId="2446382234" sldId="319"/>
        </pc:sldMkLst>
      </pc:sldChg>
      <pc:sldChg chg="addSp modSp new mod modNotesTx">
        <pc:chgData name="Weifeng Xu" userId="e7aed605-a3dd-4d5a-a692-a87037af107b" providerId="ADAL" clId="{AA256C9C-DD0A-4A24-AECC-DADA2E819996}" dt="2021-03-06T00:50:45.150" v="10627" actId="20577"/>
        <pc:sldMkLst>
          <pc:docMk/>
          <pc:sldMk cId="3877897741" sldId="320"/>
        </pc:sldMkLst>
      </pc:sldChg>
      <pc:sldChg chg="addSp delSp modSp new mod modClrScheme chgLayout modNotesTx">
        <pc:chgData name="Weifeng Xu" userId="e7aed605-a3dd-4d5a-a692-a87037af107b" providerId="ADAL" clId="{AA256C9C-DD0A-4A24-AECC-DADA2E819996}" dt="2021-03-06T00:50:35.757" v="10621" actId="207"/>
        <pc:sldMkLst>
          <pc:docMk/>
          <pc:sldMk cId="926804527" sldId="321"/>
        </pc:sldMkLst>
      </pc:sldChg>
      <pc:sldChg chg="addSp modSp new mod modNotesTx">
        <pc:chgData name="Weifeng Xu" userId="e7aed605-a3dd-4d5a-a692-a87037af107b" providerId="ADAL" clId="{AA256C9C-DD0A-4A24-AECC-DADA2E819996}" dt="2021-03-05T19:56:00.535" v="10087" actId="1076"/>
        <pc:sldMkLst>
          <pc:docMk/>
          <pc:sldMk cId="3506800452" sldId="322"/>
        </pc:sldMkLst>
      </pc:sldChg>
      <pc:sldChg chg="addSp delSp modSp new mod setBg modClrScheme setClrOvrMap chgLayout">
        <pc:chgData name="Weifeng Xu" userId="e7aed605-a3dd-4d5a-a692-a87037af107b" providerId="ADAL" clId="{AA256C9C-DD0A-4A24-AECC-DADA2E819996}" dt="2021-03-05T20:35:18.409" v="10151" actId="20577"/>
        <pc:sldMkLst>
          <pc:docMk/>
          <pc:sldMk cId="1212472519" sldId="323"/>
        </pc:sldMkLst>
      </pc:sldChg>
      <pc:sldChg chg="addSp delSp modSp add mod">
        <pc:chgData name="Weifeng Xu" userId="e7aed605-a3dd-4d5a-a692-a87037af107b" providerId="ADAL" clId="{AA256C9C-DD0A-4A24-AECC-DADA2E819996}" dt="2021-03-05T21:11:48.534" v="10307" actId="1076"/>
        <pc:sldMkLst>
          <pc:docMk/>
          <pc:sldMk cId="1474958626" sldId="324"/>
        </pc:sldMkLst>
      </pc:sldChg>
      <pc:sldChg chg="addSp delSp modSp new mod modClrScheme chgLayout">
        <pc:chgData name="Weifeng Xu" userId="e7aed605-a3dd-4d5a-a692-a87037af107b" providerId="ADAL" clId="{AA256C9C-DD0A-4A24-AECC-DADA2E819996}" dt="2021-03-05T21:18:43.715" v="10341" actId="20577"/>
        <pc:sldMkLst>
          <pc:docMk/>
          <pc:sldMk cId="953707264" sldId="325"/>
        </pc:sldMkLst>
      </pc:sldChg>
      <pc:sldChg chg="addSp modSp add mod">
        <pc:chgData name="Weifeng Xu" userId="e7aed605-a3dd-4d5a-a692-a87037af107b" providerId="ADAL" clId="{AA256C9C-DD0A-4A24-AECC-DADA2E819996}" dt="2021-03-05T21:21:44.231" v="10357" actId="6549"/>
        <pc:sldMkLst>
          <pc:docMk/>
          <pc:sldMk cId="4066713324" sldId="326"/>
        </pc:sldMkLst>
      </pc:sldChg>
      <pc:sldChg chg="addSp modSp add mod">
        <pc:chgData name="Weifeng Xu" userId="e7aed605-a3dd-4d5a-a692-a87037af107b" providerId="ADAL" clId="{AA256C9C-DD0A-4A24-AECC-DADA2E819996}" dt="2021-03-05T21:46:05.551" v="10469" actId="1076"/>
        <pc:sldMkLst>
          <pc:docMk/>
          <pc:sldMk cId="1895418146" sldId="327"/>
        </pc:sldMkLst>
      </pc:sldChg>
      <pc:sldChg chg="add del">
        <pc:chgData name="Weifeng Xu" userId="e7aed605-a3dd-4d5a-a692-a87037af107b" providerId="ADAL" clId="{AA256C9C-DD0A-4A24-AECC-DADA2E819996}" dt="2021-03-05T21:14:24.595" v="10320"/>
        <pc:sldMkLst>
          <pc:docMk/>
          <pc:sldMk cId="3544567058" sldId="327"/>
        </pc:sldMkLst>
      </pc:sldChg>
      <pc:sldChg chg="delSp modSp add mod">
        <pc:chgData name="Weifeng Xu" userId="e7aed605-a3dd-4d5a-a692-a87037af107b" providerId="ADAL" clId="{AA256C9C-DD0A-4A24-AECC-DADA2E819996}" dt="2021-03-05T22:17:35.143" v="10563" actId="20577"/>
        <pc:sldMkLst>
          <pc:docMk/>
          <pc:sldMk cId="1077324671" sldId="328"/>
        </pc:sldMkLst>
      </pc:sldChg>
      <pc:sldChg chg="addSp modSp new mod ord">
        <pc:chgData name="Weifeng Xu" userId="e7aed605-a3dd-4d5a-a692-a87037af107b" providerId="ADAL" clId="{AA256C9C-DD0A-4A24-AECC-DADA2E819996}" dt="2021-03-06T00:07:30.807" v="10565" actId="114"/>
        <pc:sldMkLst>
          <pc:docMk/>
          <pc:sldMk cId="4060086368" sldId="329"/>
        </pc:sldMkLst>
      </pc:sldChg>
      <pc:sldChg chg="new del">
        <pc:chgData name="Weifeng Xu" userId="e7aed605-a3dd-4d5a-a692-a87037af107b" providerId="ADAL" clId="{AA256C9C-DD0A-4A24-AECC-DADA2E819996}" dt="2021-03-06T00:49:17.049" v="10596" actId="680"/>
        <pc:sldMkLst>
          <pc:docMk/>
          <pc:sldMk cId="1125489474" sldId="330"/>
        </pc:sldMkLst>
      </pc:sldChg>
    </pc:docChg>
  </pc:docChgLst>
  <pc:docChgLst>
    <pc:chgData name="Harleen Kaur" userId="S::id65ns02@ubalt.edu::9f7fc1d6-ab67-473f-ba46-e98f6ce2049b" providerId="AD" clId="Web-{3265D28D-BFCF-D804-1BF4-970D2F3D644A}"/>
    <pc:docChg chg="modSld">
      <pc:chgData name="Harleen Kaur" userId="S::id65ns02@ubalt.edu::9f7fc1d6-ab67-473f-ba46-e98f6ce2049b" providerId="AD" clId="Web-{3265D28D-BFCF-D804-1BF4-970D2F3D644A}" dt="2021-07-19T13:03:59.851" v="1" actId="20577"/>
      <pc:docMkLst>
        <pc:docMk/>
      </pc:docMkLst>
      <pc:sldChg chg="modSp">
        <pc:chgData name="Harleen Kaur" userId="S::id65ns02@ubalt.edu::9f7fc1d6-ab67-473f-ba46-e98f6ce2049b" providerId="AD" clId="Web-{3265D28D-BFCF-D804-1BF4-970D2F3D644A}" dt="2021-07-19T13:03:59.851" v="1" actId="20577"/>
        <pc:sldMkLst>
          <pc:docMk/>
          <pc:sldMk cId="3381154349" sldId="398"/>
        </pc:sldMkLst>
      </pc:sldChg>
    </pc:docChg>
  </pc:docChgLst>
  <pc:docChgLst>
    <pc:chgData name="Harleen Kaur" userId="S::id65ns02@ubalt.edu::9f7fc1d6-ab67-473f-ba46-e98f6ce2049b" providerId="AD" clId="Web-{77B2B8CB-2721-C747-908A-A85217B8C431}"/>
    <pc:docChg chg="modSld">
      <pc:chgData name="Harleen Kaur" userId="S::id65ns02@ubalt.edu::9f7fc1d6-ab67-473f-ba46-e98f6ce2049b" providerId="AD" clId="Web-{77B2B8CB-2721-C747-908A-A85217B8C431}" dt="2021-07-20T21:22:52.109" v="70" actId="14100"/>
      <pc:docMkLst>
        <pc:docMk/>
      </pc:docMkLst>
      <pc:sldChg chg="modSp">
        <pc:chgData name="Harleen Kaur" userId="S::id65ns02@ubalt.edu::9f7fc1d6-ab67-473f-ba46-e98f6ce2049b" providerId="AD" clId="Web-{77B2B8CB-2721-C747-908A-A85217B8C431}" dt="2021-07-20T19:22:21.313" v="11" actId="20577"/>
        <pc:sldMkLst>
          <pc:docMk/>
          <pc:sldMk cId="3381154349" sldId="398"/>
        </pc:sldMkLst>
      </pc:sldChg>
      <pc:sldChg chg="addSp delSp modSp">
        <pc:chgData name="Harleen Kaur" userId="S::id65ns02@ubalt.edu::9f7fc1d6-ab67-473f-ba46-e98f6ce2049b" providerId="AD" clId="Web-{77B2B8CB-2721-C747-908A-A85217B8C431}" dt="2021-07-20T21:22:52.109" v="70" actId="14100"/>
        <pc:sldMkLst>
          <pc:docMk/>
          <pc:sldMk cId="3654864925" sldId="409"/>
        </pc:sldMkLst>
      </pc:sldChg>
      <pc:sldChg chg="modSp">
        <pc:chgData name="Harleen Kaur" userId="S::id65ns02@ubalt.edu::9f7fc1d6-ab67-473f-ba46-e98f6ce2049b" providerId="AD" clId="Web-{77B2B8CB-2721-C747-908A-A85217B8C431}" dt="2021-07-20T20:48:25.747" v="40" actId="20577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77B2B8CB-2721-C747-908A-A85217B8C431}" dt="2021-07-20T19:42:53.048" v="26" actId="20577"/>
        <pc:sldMkLst>
          <pc:docMk/>
          <pc:sldMk cId="2128166042" sldId="441"/>
        </pc:sldMkLst>
      </pc:sldChg>
    </pc:docChg>
  </pc:docChgLst>
  <pc:docChgLst>
    <pc:chgData name="Richard Wheeless" userId="S::id63la41@ubalt.edu::edf7d7f9-5d95-4eec-886d-0f745236a21b" providerId="AD" clId="Web-{EFDB7389-BEFA-A459-AC04-7036D2800BAB}"/>
    <pc:docChg chg="sldOrd">
      <pc:chgData name="Richard Wheeless" userId="S::id63la41@ubalt.edu::edf7d7f9-5d95-4eec-886d-0f745236a21b" providerId="AD" clId="Web-{EFDB7389-BEFA-A459-AC04-7036D2800BAB}" dt="2021-02-05T04:30:08.248" v="0"/>
      <pc:docMkLst>
        <pc:docMk/>
      </pc:docMkLst>
      <pc:sldChg chg="ord">
        <pc:chgData name="Richard Wheeless" userId="S::id63la41@ubalt.edu::edf7d7f9-5d95-4eec-886d-0f745236a21b" providerId="AD" clId="Web-{EFDB7389-BEFA-A459-AC04-7036D2800BAB}" dt="2021-02-05T04:30:08.248" v="0"/>
        <pc:sldMkLst>
          <pc:docMk/>
          <pc:sldMk cId="2219828795" sldId="263"/>
        </pc:sldMkLst>
      </pc:sldChg>
    </pc:docChg>
  </pc:docChgLst>
  <pc:docChgLst>
    <pc:chgData name="Harleen Kaur" userId="S::id65ns02@ubalt.edu::9f7fc1d6-ab67-473f-ba46-e98f6ce2049b" providerId="AD" clId="Web-{48AF0FEF-E81B-5489-9ECC-B1B17C031645}"/>
    <pc:docChg chg="addSld delSld modSld sldOrd">
      <pc:chgData name="Harleen Kaur" userId="S::id65ns02@ubalt.edu::9f7fc1d6-ab67-473f-ba46-e98f6ce2049b" providerId="AD" clId="Web-{48AF0FEF-E81B-5489-9ECC-B1B17C031645}" dt="2021-07-23T18:36:15.790" v="326" actId="20577"/>
      <pc:docMkLst>
        <pc:docMk/>
      </pc:docMkLst>
      <pc:sldChg chg="modSp">
        <pc:chgData name="Harleen Kaur" userId="S::id65ns02@ubalt.edu::9f7fc1d6-ab67-473f-ba46-e98f6ce2049b" providerId="AD" clId="Web-{48AF0FEF-E81B-5489-9ECC-B1B17C031645}" dt="2021-07-23T18:36:15.790" v="326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48AF0FEF-E81B-5489-9ECC-B1B17C031645}" dt="2021-07-23T18:25:47.525" v="119"/>
        <pc:sldMkLst>
          <pc:docMk/>
          <pc:sldMk cId="1038640585" sldId="444"/>
        </pc:sldMkLst>
      </pc:sldChg>
      <pc:sldChg chg="modSp">
        <pc:chgData name="Harleen Kaur" userId="S::id65ns02@ubalt.edu::9f7fc1d6-ab67-473f-ba46-e98f6ce2049b" providerId="AD" clId="Web-{48AF0FEF-E81B-5489-9ECC-B1B17C031645}" dt="2021-07-23T18:20:12.658" v="31" actId="20577"/>
        <pc:sldMkLst>
          <pc:docMk/>
          <pc:sldMk cId="260036501" sldId="447"/>
        </pc:sldMkLst>
      </pc:sldChg>
      <pc:sldChg chg="del ord">
        <pc:chgData name="Harleen Kaur" userId="S::id65ns02@ubalt.edu::9f7fc1d6-ab67-473f-ba46-e98f6ce2049b" providerId="AD" clId="Web-{48AF0FEF-E81B-5489-9ECC-B1B17C031645}" dt="2021-07-23T18:35:46.414" v="323"/>
        <pc:sldMkLst>
          <pc:docMk/>
          <pc:sldMk cId="4202027213" sldId="456"/>
        </pc:sldMkLst>
      </pc:sldChg>
      <pc:sldChg chg="modSp">
        <pc:chgData name="Harleen Kaur" userId="S::id65ns02@ubalt.edu::9f7fc1d6-ab67-473f-ba46-e98f6ce2049b" providerId="AD" clId="Web-{48AF0FEF-E81B-5489-9ECC-B1B17C031645}" dt="2021-07-23T18:27:14.652" v="213" actId="20577"/>
        <pc:sldMkLst>
          <pc:docMk/>
          <pc:sldMk cId="2830511723" sldId="457"/>
        </pc:sldMkLst>
      </pc:sldChg>
      <pc:sldChg chg="modSp new">
        <pc:chgData name="Harleen Kaur" userId="S::id65ns02@ubalt.edu::9f7fc1d6-ab67-473f-ba46-e98f6ce2049b" providerId="AD" clId="Web-{48AF0FEF-E81B-5489-9ECC-B1B17C031645}" dt="2021-07-23T18:25:40.759" v="118" actId="20577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48AF0FEF-E81B-5489-9ECC-B1B17C031645}" dt="2021-07-23T18:35:43.586" v="322" actId="20577"/>
        <pc:sldMkLst>
          <pc:docMk/>
          <pc:sldMk cId="4113545877" sldId="459"/>
        </pc:sldMkLst>
      </pc:sldChg>
    </pc:docChg>
  </pc:docChgLst>
  <pc:docChgLst>
    <pc:chgData name="Harleen Kaur" userId="S::id65ns02@ubalt.edu::9f7fc1d6-ab67-473f-ba46-e98f6ce2049b" providerId="AD" clId="Web-{4056CA02-7D56-07FE-5B78-1C3419CDBD2B}"/>
    <pc:docChg chg="modSld">
      <pc:chgData name="Harleen Kaur" userId="S::id65ns02@ubalt.edu::9f7fc1d6-ab67-473f-ba46-e98f6ce2049b" providerId="AD" clId="Web-{4056CA02-7D56-07FE-5B78-1C3419CDBD2B}" dt="2021-07-07T21:12:20.283" v="0" actId="20577"/>
      <pc:docMkLst>
        <pc:docMk/>
      </pc:docMkLst>
      <pc:sldChg chg="modSp">
        <pc:chgData name="Harleen Kaur" userId="S::id65ns02@ubalt.edu::9f7fc1d6-ab67-473f-ba46-e98f6ce2049b" providerId="AD" clId="Web-{4056CA02-7D56-07FE-5B78-1C3419CDBD2B}" dt="2021-07-07T21:12:20.283" v="0" actId="20577"/>
        <pc:sldMkLst>
          <pc:docMk/>
          <pc:sldMk cId="496711178" sldId="439"/>
        </pc:sldMkLst>
      </pc:sldChg>
    </pc:docChg>
  </pc:docChgLst>
  <pc:docChgLst>
    <pc:chgData name="Harleen Kaur" userId="S::id65ns02@ubalt.edu::9f7fc1d6-ab67-473f-ba46-e98f6ce2049b" providerId="AD" clId="Web-{BD0535AF-9794-5F8B-787E-DFAC7A235281}"/>
    <pc:docChg chg="modSld">
      <pc:chgData name="Harleen Kaur" userId="S::id65ns02@ubalt.edu::9f7fc1d6-ab67-473f-ba46-e98f6ce2049b" providerId="AD" clId="Web-{BD0535AF-9794-5F8B-787E-DFAC7A235281}" dt="2021-06-21T12:12:57.254" v="5" actId="1076"/>
      <pc:docMkLst>
        <pc:docMk/>
      </pc:docMkLst>
      <pc:sldChg chg="modSp">
        <pc:chgData name="Harleen Kaur" userId="S::id65ns02@ubalt.edu::9f7fc1d6-ab67-473f-ba46-e98f6ce2049b" providerId="AD" clId="Web-{BD0535AF-9794-5F8B-787E-DFAC7A235281}" dt="2021-06-20T17:50:55.534" v="2" actId="20577"/>
        <pc:sldMkLst>
          <pc:docMk/>
          <pc:sldMk cId="538821336" sldId="362"/>
        </pc:sldMkLst>
      </pc:sldChg>
      <pc:sldChg chg="modSp">
        <pc:chgData name="Harleen Kaur" userId="S::id65ns02@ubalt.edu::9f7fc1d6-ab67-473f-ba46-e98f6ce2049b" providerId="AD" clId="Web-{BD0535AF-9794-5F8B-787E-DFAC7A235281}" dt="2021-06-21T12:12:23.691" v="3" actId="20577"/>
        <pc:sldMkLst>
          <pc:docMk/>
          <pc:sldMk cId="1342763562" sldId="365"/>
        </pc:sldMkLst>
      </pc:sldChg>
      <pc:sldChg chg="addSp modSp">
        <pc:chgData name="Harleen Kaur" userId="S::id65ns02@ubalt.edu::9f7fc1d6-ab67-473f-ba46-e98f6ce2049b" providerId="AD" clId="Web-{BD0535AF-9794-5F8B-787E-DFAC7A235281}" dt="2021-06-21T12:12:57.254" v="5" actId="1076"/>
        <pc:sldMkLst>
          <pc:docMk/>
          <pc:sldMk cId="3707274105" sldId="369"/>
        </pc:sldMkLst>
      </pc:sldChg>
    </pc:docChg>
  </pc:docChgLst>
  <pc:docChgLst>
    <pc:chgData name="Weifeng Xu" userId="e7aed605-a3dd-4d5a-a692-a87037af107b" providerId="ADAL" clId="{9F114576-92CD-4C75-A1B7-B6A50F0196B5}"/>
    <pc:docChg chg="delSld">
      <pc:chgData name="Weifeng Xu" userId="e7aed605-a3dd-4d5a-a692-a87037af107b" providerId="ADAL" clId="{9F114576-92CD-4C75-A1B7-B6A50F0196B5}" dt="2021-03-20T15:48:05.591" v="41" actId="47"/>
      <pc:docMkLst>
        <pc:docMk/>
      </pc:docMkLst>
      <pc:sldChg chg="del">
        <pc:chgData name="Weifeng Xu" userId="e7aed605-a3dd-4d5a-a692-a87037af107b" providerId="ADAL" clId="{9F114576-92CD-4C75-A1B7-B6A50F0196B5}" dt="2021-03-20T15:48:05.050" v="39" actId="47"/>
        <pc:sldMkLst>
          <pc:docMk/>
          <pc:sldMk cId="3947350244" sldId="257"/>
        </pc:sldMkLst>
      </pc:sldChg>
      <pc:sldChg chg="del">
        <pc:chgData name="Weifeng Xu" userId="e7aed605-a3dd-4d5a-a692-a87037af107b" providerId="ADAL" clId="{9F114576-92CD-4C75-A1B7-B6A50F0196B5}" dt="2021-03-20T15:48:05.233" v="40" actId="47"/>
        <pc:sldMkLst>
          <pc:docMk/>
          <pc:sldMk cId="2813085997" sldId="258"/>
        </pc:sldMkLst>
      </pc:sldChg>
      <pc:sldChg chg="del">
        <pc:chgData name="Weifeng Xu" userId="e7aed605-a3dd-4d5a-a692-a87037af107b" providerId="ADAL" clId="{9F114576-92CD-4C75-A1B7-B6A50F0196B5}" dt="2021-03-20T15:48:05.591" v="41" actId="47"/>
        <pc:sldMkLst>
          <pc:docMk/>
          <pc:sldMk cId="2717797818" sldId="259"/>
        </pc:sldMkLst>
      </pc:sldChg>
      <pc:sldChg chg="del">
        <pc:chgData name="Weifeng Xu" userId="e7aed605-a3dd-4d5a-a692-a87037af107b" providerId="ADAL" clId="{9F114576-92CD-4C75-A1B7-B6A50F0196B5}" dt="2021-03-20T15:47:55.592" v="10" actId="47"/>
        <pc:sldMkLst>
          <pc:docMk/>
          <pc:sldMk cId="1329348953" sldId="262"/>
        </pc:sldMkLst>
      </pc:sldChg>
      <pc:sldChg chg="del">
        <pc:chgData name="Weifeng Xu" userId="e7aed605-a3dd-4d5a-a692-a87037af107b" providerId="ADAL" clId="{9F114576-92CD-4C75-A1B7-B6A50F0196B5}" dt="2021-03-20T15:47:56.523" v="14" actId="47"/>
        <pc:sldMkLst>
          <pc:docMk/>
          <pc:sldMk cId="2002273286" sldId="263"/>
        </pc:sldMkLst>
      </pc:sldChg>
      <pc:sldChg chg="del">
        <pc:chgData name="Weifeng Xu" userId="e7aed605-a3dd-4d5a-a692-a87037af107b" providerId="ADAL" clId="{9F114576-92CD-4C75-A1B7-B6A50F0196B5}" dt="2021-03-20T15:48:00.025" v="34" actId="47"/>
        <pc:sldMkLst>
          <pc:docMk/>
          <pc:sldMk cId="1282228560" sldId="264"/>
        </pc:sldMkLst>
      </pc:sldChg>
      <pc:sldChg chg="del">
        <pc:chgData name="Weifeng Xu" userId="e7aed605-a3dd-4d5a-a692-a87037af107b" providerId="ADAL" clId="{9F114576-92CD-4C75-A1B7-B6A50F0196B5}" dt="2021-03-20T15:47:56.158" v="12" actId="47"/>
        <pc:sldMkLst>
          <pc:docMk/>
          <pc:sldMk cId="1966411301" sldId="265"/>
        </pc:sldMkLst>
      </pc:sldChg>
      <pc:sldChg chg="del">
        <pc:chgData name="Weifeng Xu" userId="e7aed605-a3dd-4d5a-a692-a87037af107b" providerId="ADAL" clId="{9F114576-92CD-4C75-A1B7-B6A50F0196B5}" dt="2021-03-20T15:47:52.672" v="3" actId="47"/>
        <pc:sldMkLst>
          <pc:docMk/>
          <pc:sldMk cId="3968060583" sldId="266"/>
        </pc:sldMkLst>
      </pc:sldChg>
      <pc:sldChg chg="del">
        <pc:chgData name="Weifeng Xu" userId="e7aed605-a3dd-4d5a-a692-a87037af107b" providerId="ADAL" clId="{9F114576-92CD-4C75-A1B7-B6A50F0196B5}" dt="2021-03-20T15:47:51.746" v="1" actId="47"/>
        <pc:sldMkLst>
          <pc:docMk/>
          <pc:sldMk cId="957453442" sldId="267"/>
        </pc:sldMkLst>
      </pc:sldChg>
      <pc:sldChg chg="del">
        <pc:chgData name="Weifeng Xu" userId="e7aed605-a3dd-4d5a-a692-a87037af107b" providerId="ADAL" clId="{9F114576-92CD-4C75-A1B7-B6A50F0196B5}" dt="2021-03-20T15:47:51.351" v="0" actId="47"/>
        <pc:sldMkLst>
          <pc:docMk/>
          <pc:sldMk cId="877308037" sldId="268"/>
        </pc:sldMkLst>
      </pc:sldChg>
      <pc:sldChg chg="del">
        <pc:chgData name="Weifeng Xu" userId="e7aed605-a3dd-4d5a-a692-a87037af107b" providerId="ADAL" clId="{9F114576-92CD-4C75-A1B7-B6A50F0196B5}" dt="2021-03-20T15:47:56.987" v="17" actId="47"/>
        <pc:sldMkLst>
          <pc:docMk/>
          <pc:sldMk cId="1144033824" sldId="269"/>
        </pc:sldMkLst>
      </pc:sldChg>
      <pc:sldChg chg="del">
        <pc:chgData name="Weifeng Xu" userId="e7aed605-a3dd-4d5a-a692-a87037af107b" providerId="ADAL" clId="{9F114576-92CD-4C75-A1B7-B6A50F0196B5}" dt="2021-03-20T15:47:57.187" v="18" actId="47"/>
        <pc:sldMkLst>
          <pc:docMk/>
          <pc:sldMk cId="893191663" sldId="270"/>
        </pc:sldMkLst>
      </pc:sldChg>
      <pc:sldChg chg="del">
        <pc:chgData name="Weifeng Xu" userId="e7aed605-a3dd-4d5a-a692-a87037af107b" providerId="ADAL" clId="{9F114576-92CD-4C75-A1B7-B6A50F0196B5}" dt="2021-03-20T15:47:56.841" v="16" actId="47"/>
        <pc:sldMkLst>
          <pc:docMk/>
          <pc:sldMk cId="3206008134" sldId="271"/>
        </pc:sldMkLst>
      </pc:sldChg>
      <pc:sldChg chg="del">
        <pc:chgData name="Weifeng Xu" userId="e7aed605-a3dd-4d5a-a692-a87037af107b" providerId="ADAL" clId="{9F114576-92CD-4C75-A1B7-B6A50F0196B5}" dt="2021-03-20T15:48:00.202" v="35" actId="47"/>
        <pc:sldMkLst>
          <pc:docMk/>
          <pc:sldMk cId="2993734160" sldId="272"/>
        </pc:sldMkLst>
      </pc:sldChg>
      <pc:sldChg chg="del">
        <pc:chgData name="Weifeng Xu" userId="e7aed605-a3dd-4d5a-a692-a87037af107b" providerId="ADAL" clId="{9F114576-92CD-4C75-A1B7-B6A50F0196B5}" dt="2021-03-20T15:47:51.933" v="2" actId="47"/>
        <pc:sldMkLst>
          <pc:docMk/>
          <pc:sldMk cId="774738833" sldId="275"/>
        </pc:sldMkLst>
      </pc:sldChg>
      <pc:sldChg chg="del">
        <pc:chgData name="Weifeng Xu" userId="e7aed605-a3dd-4d5a-a692-a87037af107b" providerId="ADAL" clId="{9F114576-92CD-4C75-A1B7-B6A50F0196B5}" dt="2021-03-20T15:47:56.373" v="13" actId="47"/>
        <pc:sldMkLst>
          <pc:docMk/>
          <pc:sldMk cId="124320607" sldId="276"/>
        </pc:sldMkLst>
      </pc:sldChg>
      <pc:sldChg chg="del">
        <pc:chgData name="Weifeng Xu" userId="e7aed605-a3dd-4d5a-a692-a87037af107b" providerId="ADAL" clId="{9F114576-92CD-4C75-A1B7-B6A50F0196B5}" dt="2021-03-20T15:47:53.922" v="4" actId="47"/>
        <pc:sldMkLst>
          <pc:docMk/>
          <pc:sldMk cId="347589165" sldId="277"/>
        </pc:sldMkLst>
      </pc:sldChg>
      <pc:sldChg chg="del">
        <pc:chgData name="Weifeng Xu" userId="e7aed605-a3dd-4d5a-a692-a87037af107b" providerId="ADAL" clId="{9F114576-92CD-4C75-A1B7-B6A50F0196B5}" dt="2021-03-20T15:47:56.671" v="15" actId="47"/>
        <pc:sldMkLst>
          <pc:docMk/>
          <pc:sldMk cId="3924497350" sldId="278"/>
        </pc:sldMkLst>
      </pc:sldChg>
      <pc:sldChg chg="del">
        <pc:chgData name="Weifeng Xu" userId="e7aed605-a3dd-4d5a-a692-a87037af107b" providerId="ADAL" clId="{9F114576-92CD-4C75-A1B7-B6A50F0196B5}" dt="2021-03-20T15:47:55.790" v="11" actId="47"/>
        <pc:sldMkLst>
          <pc:docMk/>
          <pc:sldMk cId="128099297" sldId="279"/>
        </pc:sldMkLst>
      </pc:sldChg>
      <pc:sldChg chg="del">
        <pc:chgData name="Weifeng Xu" userId="e7aed605-a3dd-4d5a-a692-a87037af107b" providerId="ADAL" clId="{9F114576-92CD-4C75-A1B7-B6A50F0196B5}" dt="2021-03-20T15:47:57.357" v="19" actId="47"/>
        <pc:sldMkLst>
          <pc:docMk/>
          <pc:sldMk cId="3275461220" sldId="280"/>
        </pc:sldMkLst>
      </pc:sldChg>
      <pc:sldChg chg="del">
        <pc:chgData name="Weifeng Xu" userId="e7aed605-a3dd-4d5a-a692-a87037af107b" providerId="ADAL" clId="{9F114576-92CD-4C75-A1B7-B6A50F0196B5}" dt="2021-03-20T15:47:59.674" v="32" actId="47"/>
        <pc:sldMkLst>
          <pc:docMk/>
          <pc:sldMk cId="2231598685" sldId="281"/>
        </pc:sldMkLst>
      </pc:sldChg>
      <pc:sldChg chg="del">
        <pc:chgData name="Weifeng Xu" userId="e7aed605-a3dd-4d5a-a692-a87037af107b" providerId="ADAL" clId="{9F114576-92CD-4C75-A1B7-B6A50F0196B5}" dt="2021-03-20T15:47:59.849" v="33" actId="47"/>
        <pc:sldMkLst>
          <pc:docMk/>
          <pc:sldMk cId="3211939551" sldId="282"/>
        </pc:sldMkLst>
      </pc:sldChg>
      <pc:sldChg chg="del">
        <pc:chgData name="Weifeng Xu" userId="e7aed605-a3dd-4d5a-a692-a87037af107b" providerId="ADAL" clId="{9F114576-92CD-4C75-A1B7-B6A50F0196B5}" dt="2021-03-20T15:48:00.359" v="36" actId="47"/>
        <pc:sldMkLst>
          <pc:docMk/>
          <pc:sldMk cId="3850375873" sldId="284"/>
        </pc:sldMkLst>
      </pc:sldChg>
      <pc:sldChg chg="del">
        <pc:chgData name="Weifeng Xu" userId="e7aed605-a3dd-4d5a-a692-a87037af107b" providerId="ADAL" clId="{9F114576-92CD-4C75-A1B7-B6A50F0196B5}" dt="2021-03-20T15:48:00.744" v="38" actId="47"/>
        <pc:sldMkLst>
          <pc:docMk/>
          <pc:sldMk cId="2575615686" sldId="285"/>
        </pc:sldMkLst>
      </pc:sldChg>
      <pc:sldChg chg="del">
        <pc:chgData name="Weifeng Xu" userId="e7aed605-a3dd-4d5a-a692-a87037af107b" providerId="ADAL" clId="{9F114576-92CD-4C75-A1B7-B6A50F0196B5}" dt="2021-03-20T15:48:00.502" v="37" actId="47"/>
        <pc:sldMkLst>
          <pc:docMk/>
          <pc:sldMk cId="218088864" sldId="286"/>
        </pc:sldMkLst>
      </pc:sldChg>
      <pc:sldChg chg="del">
        <pc:chgData name="Weifeng Xu" userId="e7aed605-a3dd-4d5a-a692-a87037af107b" providerId="ADAL" clId="{9F114576-92CD-4C75-A1B7-B6A50F0196B5}" dt="2021-03-20T15:47:54.148" v="5" actId="47"/>
        <pc:sldMkLst>
          <pc:docMk/>
          <pc:sldMk cId="124034966" sldId="288"/>
        </pc:sldMkLst>
      </pc:sldChg>
      <pc:sldChg chg="del">
        <pc:chgData name="Weifeng Xu" userId="e7aed605-a3dd-4d5a-a692-a87037af107b" providerId="ADAL" clId="{9F114576-92CD-4C75-A1B7-B6A50F0196B5}" dt="2021-03-20T15:47:54.411" v="6" actId="47"/>
        <pc:sldMkLst>
          <pc:docMk/>
          <pc:sldMk cId="2798164321" sldId="289"/>
        </pc:sldMkLst>
      </pc:sldChg>
      <pc:sldChg chg="del">
        <pc:chgData name="Weifeng Xu" userId="e7aed605-a3dd-4d5a-a692-a87037af107b" providerId="ADAL" clId="{9F114576-92CD-4C75-A1B7-B6A50F0196B5}" dt="2021-03-20T15:47:55.046" v="7" actId="47"/>
        <pc:sldMkLst>
          <pc:docMk/>
          <pc:sldMk cId="3471470978" sldId="290"/>
        </pc:sldMkLst>
      </pc:sldChg>
      <pc:sldChg chg="del">
        <pc:chgData name="Weifeng Xu" userId="e7aed605-a3dd-4d5a-a692-a87037af107b" providerId="ADAL" clId="{9F114576-92CD-4C75-A1B7-B6A50F0196B5}" dt="2021-03-20T15:47:55.241" v="8" actId="47"/>
        <pc:sldMkLst>
          <pc:docMk/>
          <pc:sldMk cId="1201682434" sldId="291"/>
        </pc:sldMkLst>
      </pc:sldChg>
      <pc:sldChg chg="del">
        <pc:chgData name="Weifeng Xu" userId="e7aed605-a3dd-4d5a-a692-a87037af107b" providerId="ADAL" clId="{9F114576-92CD-4C75-A1B7-B6A50F0196B5}" dt="2021-03-20T15:47:55.422" v="9" actId="47"/>
        <pc:sldMkLst>
          <pc:docMk/>
          <pc:sldMk cId="565478715" sldId="293"/>
        </pc:sldMkLst>
      </pc:sldChg>
      <pc:sldChg chg="del">
        <pc:chgData name="Weifeng Xu" userId="e7aed605-a3dd-4d5a-a692-a87037af107b" providerId="ADAL" clId="{9F114576-92CD-4C75-A1B7-B6A50F0196B5}" dt="2021-03-20T15:47:57.926" v="22" actId="47"/>
        <pc:sldMkLst>
          <pc:docMk/>
          <pc:sldMk cId="487606806" sldId="294"/>
        </pc:sldMkLst>
      </pc:sldChg>
      <pc:sldChg chg="del">
        <pc:chgData name="Weifeng Xu" userId="e7aed605-a3dd-4d5a-a692-a87037af107b" providerId="ADAL" clId="{9F114576-92CD-4C75-A1B7-B6A50F0196B5}" dt="2021-03-20T15:47:57.512" v="20" actId="47"/>
        <pc:sldMkLst>
          <pc:docMk/>
          <pc:sldMk cId="3440924285" sldId="295"/>
        </pc:sldMkLst>
      </pc:sldChg>
      <pc:sldChg chg="del">
        <pc:chgData name="Weifeng Xu" userId="e7aed605-a3dd-4d5a-a692-a87037af107b" providerId="ADAL" clId="{9F114576-92CD-4C75-A1B7-B6A50F0196B5}" dt="2021-03-20T15:47:57.707" v="21" actId="47"/>
        <pc:sldMkLst>
          <pc:docMk/>
          <pc:sldMk cId="1494604329" sldId="296"/>
        </pc:sldMkLst>
      </pc:sldChg>
      <pc:sldChg chg="del">
        <pc:chgData name="Weifeng Xu" userId="e7aed605-a3dd-4d5a-a692-a87037af107b" providerId="ADAL" clId="{9F114576-92CD-4C75-A1B7-B6A50F0196B5}" dt="2021-03-20T15:47:58.125" v="23" actId="47"/>
        <pc:sldMkLst>
          <pc:docMk/>
          <pc:sldMk cId="3270382550" sldId="297"/>
        </pc:sldMkLst>
      </pc:sldChg>
      <pc:sldChg chg="del">
        <pc:chgData name="Weifeng Xu" userId="e7aed605-a3dd-4d5a-a692-a87037af107b" providerId="ADAL" clId="{9F114576-92CD-4C75-A1B7-B6A50F0196B5}" dt="2021-03-20T15:47:58.275" v="24" actId="47"/>
        <pc:sldMkLst>
          <pc:docMk/>
          <pc:sldMk cId="790591655" sldId="298"/>
        </pc:sldMkLst>
      </pc:sldChg>
      <pc:sldChg chg="del">
        <pc:chgData name="Weifeng Xu" userId="e7aed605-a3dd-4d5a-a692-a87037af107b" providerId="ADAL" clId="{9F114576-92CD-4C75-A1B7-B6A50F0196B5}" dt="2021-03-20T15:47:58.455" v="25" actId="47"/>
        <pc:sldMkLst>
          <pc:docMk/>
          <pc:sldMk cId="21390998" sldId="299"/>
        </pc:sldMkLst>
      </pc:sldChg>
      <pc:sldChg chg="del">
        <pc:chgData name="Weifeng Xu" userId="e7aed605-a3dd-4d5a-a692-a87037af107b" providerId="ADAL" clId="{9F114576-92CD-4C75-A1B7-B6A50F0196B5}" dt="2021-03-20T15:47:58.651" v="26" actId="47"/>
        <pc:sldMkLst>
          <pc:docMk/>
          <pc:sldMk cId="1138979085" sldId="300"/>
        </pc:sldMkLst>
      </pc:sldChg>
      <pc:sldChg chg="del">
        <pc:chgData name="Weifeng Xu" userId="e7aed605-a3dd-4d5a-a692-a87037af107b" providerId="ADAL" clId="{9F114576-92CD-4C75-A1B7-B6A50F0196B5}" dt="2021-03-20T15:47:58.867" v="27" actId="47"/>
        <pc:sldMkLst>
          <pc:docMk/>
          <pc:sldMk cId="2250649236" sldId="301"/>
        </pc:sldMkLst>
      </pc:sldChg>
      <pc:sldChg chg="del">
        <pc:chgData name="Weifeng Xu" userId="e7aed605-a3dd-4d5a-a692-a87037af107b" providerId="ADAL" clId="{9F114576-92CD-4C75-A1B7-B6A50F0196B5}" dt="2021-03-20T15:47:59.046" v="28" actId="47"/>
        <pc:sldMkLst>
          <pc:docMk/>
          <pc:sldMk cId="3209152045" sldId="302"/>
        </pc:sldMkLst>
      </pc:sldChg>
      <pc:sldChg chg="del">
        <pc:chgData name="Weifeng Xu" userId="e7aed605-a3dd-4d5a-a692-a87037af107b" providerId="ADAL" clId="{9F114576-92CD-4C75-A1B7-B6A50F0196B5}" dt="2021-03-20T15:47:59.198" v="29" actId="47"/>
        <pc:sldMkLst>
          <pc:docMk/>
          <pc:sldMk cId="3439482671" sldId="303"/>
        </pc:sldMkLst>
      </pc:sldChg>
      <pc:sldChg chg="del">
        <pc:chgData name="Weifeng Xu" userId="e7aed605-a3dd-4d5a-a692-a87037af107b" providerId="ADAL" clId="{9F114576-92CD-4C75-A1B7-B6A50F0196B5}" dt="2021-03-20T15:47:59.328" v="30" actId="47"/>
        <pc:sldMkLst>
          <pc:docMk/>
          <pc:sldMk cId="1193768337" sldId="304"/>
        </pc:sldMkLst>
      </pc:sldChg>
      <pc:sldChg chg="del">
        <pc:chgData name="Weifeng Xu" userId="e7aed605-a3dd-4d5a-a692-a87037af107b" providerId="ADAL" clId="{9F114576-92CD-4C75-A1B7-B6A50F0196B5}" dt="2021-03-20T15:47:59.480" v="31" actId="47"/>
        <pc:sldMkLst>
          <pc:docMk/>
          <pc:sldMk cId="64038938" sldId="306"/>
        </pc:sldMkLst>
      </pc:sldChg>
    </pc:docChg>
  </pc:docChgLst>
  <pc:docChgLst>
    <pc:chgData name="Harleen Kaur" userId="S::id65ns02@ubalt.edu::9f7fc1d6-ab67-473f-ba46-e98f6ce2049b" providerId="AD" clId="Web-{99AACF8C-B4E8-6E19-5ECC-222BD065AE8A}"/>
    <pc:docChg chg="addSld delSld modSld">
      <pc:chgData name="Harleen Kaur" userId="S::id65ns02@ubalt.edu::9f7fc1d6-ab67-473f-ba46-e98f6ce2049b" providerId="AD" clId="Web-{99AACF8C-B4E8-6E19-5ECC-222BD065AE8A}" dt="2021-06-24T00:27:14.827" v="902"/>
      <pc:docMkLst>
        <pc:docMk/>
      </pc:docMkLst>
      <pc:sldChg chg="addSp delSp modSp mod setBg setClrOvrMap">
        <pc:chgData name="Harleen Kaur" userId="S::id65ns02@ubalt.edu::9f7fc1d6-ab67-473f-ba46-e98f6ce2049b" providerId="AD" clId="Web-{99AACF8C-B4E8-6E19-5ECC-222BD065AE8A}" dt="2021-06-23T20:10:00.845" v="30" actId="1076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99AACF8C-B4E8-6E19-5ECC-222BD065AE8A}" dt="2021-06-23T20:11:50.331" v="31"/>
        <pc:sldMkLst>
          <pc:docMk/>
          <pc:sldMk cId="538821336" sldId="362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3T20:22:32.420" v="71" actId="14100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99AACF8C-B4E8-6E19-5ECC-222BD065AE8A}" dt="2021-06-23T20:48:48.884" v="296"/>
        <pc:sldMkLst>
          <pc:docMk/>
          <pc:sldMk cId="1342763562" sldId="365"/>
        </pc:sldMkLst>
      </pc:sldChg>
      <pc:sldChg chg="del">
        <pc:chgData name="Harleen Kaur" userId="S::id65ns02@ubalt.edu::9f7fc1d6-ab67-473f-ba46-e98f6ce2049b" providerId="AD" clId="Web-{99AACF8C-B4E8-6E19-5ECC-222BD065AE8A}" dt="2021-06-23T22:37:32.702" v="348"/>
        <pc:sldMkLst>
          <pc:docMk/>
          <pc:sldMk cId="1428798357" sldId="367"/>
        </pc:sldMkLst>
      </pc:sldChg>
      <pc:sldChg chg="del">
        <pc:chgData name="Harleen Kaur" userId="S::id65ns02@ubalt.edu::9f7fc1d6-ab67-473f-ba46-e98f6ce2049b" providerId="AD" clId="Web-{99AACF8C-B4E8-6E19-5ECC-222BD065AE8A}" dt="2021-06-23T22:37:50.140" v="349"/>
        <pc:sldMkLst>
          <pc:docMk/>
          <pc:sldMk cId="4049505772" sldId="368"/>
        </pc:sldMkLst>
      </pc:sldChg>
      <pc:sldChg chg="del">
        <pc:chgData name="Harleen Kaur" userId="S::id65ns02@ubalt.edu::9f7fc1d6-ab67-473f-ba46-e98f6ce2049b" providerId="AD" clId="Web-{99AACF8C-B4E8-6E19-5ECC-222BD065AE8A}" dt="2021-06-23T22:41:08.364" v="366"/>
        <pc:sldMkLst>
          <pc:docMk/>
          <pc:sldMk cId="3707274105" sldId="369"/>
        </pc:sldMkLst>
      </pc:sldChg>
      <pc:sldChg chg="modSp mod setBg">
        <pc:chgData name="Harleen Kaur" userId="S::id65ns02@ubalt.edu::9f7fc1d6-ab67-473f-ba46-e98f6ce2049b" providerId="AD" clId="Web-{99AACF8C-B4E8-6E19-5ECC-222BD065AE8A}" dt="2021-06-23T23:16:40.508" v="503" actId="20577"/>
        <pc:sldMkLst>
          <pc:docMk/>
          <pc:sldMk cId="463297845" sldId="370"/>
        </pc:sldMkLst>
      </pc:sldChg>
      <pc:sldChg chg="addSp modSp mod setBg">
        <pc:chgData name="Harleen Kaur" userId="S::id65ns02@ubalt.edu::9f7fc1d6-ab67-473f-ba46-e98f6ce2049b" providerId="AD" clId="Web-{99AACF8C-B4E8-6E19-5ECC-222BD065AE8A}" dt="2021-06-23T23:47:20.396" v="688"/>
        <pc:sldMkLst>
          <pc:docMk/>
          <pc:sldMk cId="957894643" sldId="371"/>
        </pc:sldMkLst>
      </pc:sldChg>
      <pc:sldChg chg="addSp delSp modSp mod setBg">
        <pc:chgData name="Harleen Kaur" userId="S::id65ns02@ubalt.edu::9f7fc1d6-ab67-473f-ba46-e98f6ce2049b" providerId="AD" clId="Web-{99AACF8C-B4E8-6E19-5ECC-222BD065AE8A}" dt="2021-06-24T00:01:17.737" v="763" actId="20577"/>
        <pc:sldMkLst>
          <pc:docMk/>
          <pc:sldMk cId="376485367" sldId="372"/>
        </pc:sldMkLst>
      </pc:sldChg>
      <pc:sldChg chg="modSp del">
        <pc:chgData name="Harleen Kaur" userId="S::id65ns02@ubalt.edu::9f7fc1d6-ab67-473f-ba46-e98f6ce2049b" providerId="AD" clId="Web-{99AACF8C-B4E8-6E19-5ECC-222BD065AE8A}" dt="2021-06-24T00:26:56.561" v="899"/>
        <pc:sldMkLst>
          <pc:docMk/>
          <pc:sldMk cId="3468930998" sldId="373"/>
        </pc:sldMkLst>
      </pc:sldChg>
      <pc:sldChg chg="del">
        <pc:chgData name="Harleen Kaur" userId="S::id65ns02@ubalt.edu::9f7fc1d6-ab67-473f-ba46-e98f6ce2049b" providerId="AD" clId="Web-{99AACF8C-B4E8-6E19-5ECC-222BD065AE8A}" dt="2021-06-24T00:26:58.499" v="900"/>
        <pc:sldMkLst>
          <pc:docMk/>
          <pc:sldMk cId="89896237" sldId="374"/>
        </pc:sldMkLst>
      </pc:sldChg>
      <pc:sldChg chg="del">
        <pc:chgData name="Harleen Kaur" userId="S::id65ns02@ubalt.edu::9f7fc1d6-ab67-473f-ba46-e98f6ce2049b" providerId="AD" clId="Web-{99AACF8C-B4E8-6E19-5ECC-222BD065AE8A}" dt="2021-06-24T00:27:12.030" v="901"/>
        <pc:sldMkLst>
          <pc:docMk/>
          <pc:sldMk cId="48899272" sldId="375"/>
        </pc:sldMkLst>
      </pc:sldChg>
      <pc:sldChg chg="del">
        <pc:chgData name="Harleen Kaur" userId="S::id65ns02@ubalt.edu::9f7fc1d6-ab67-473f-ba46-e98f6ce2049b" providerId="AD" clId="Web-{99AACF8C-B4E8-6E19-5ECC-222BD065AE8A}" dt="2021-06-24T00:27:14.827" v="902"/>
        <pc:sldMkLst>
          <pc:docMk/>
          <pc:sldMk cId="1561551950" sldId="377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0:47:21.101" v="295" actId="14100"/>
        <pc:sldMkLst>
          <pc:docMk/>
          <pc:sldMk cId="3664989842" sldId="391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3T23:48:22.475" v="702" actId="20577"/>
        <pc:sldMkLst>
          <pc:docMk/>
          <pc:sldMk cId="3404756224" sldId="392"/>
        </pc:sldMkLst>
      </pc:sldChg>
      <pc:sldChg chg="addSp delSp modSp new mod setBg addAnim">
        <pc:chgData name="Harleen Kaur" userId="S::id65ns02@ubalt.edu::9f7fc1d6-ab67-473f-ba46-e98f6ce2049b" providerId="AD" clId="Web-{99AACF8C-B4E8-6E19-5ECC-222BD065AE8A}" dt="2021-06-23T23:46:34.019" v="665" actId="20577"/>
        <pc:sldMkLst>
          <pc:docMk/>
          <pc:sldMk cId="3289249383" sldId="393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15:41.545" v="803" actId="14100"/>
        <pc:sldMkLst>
          <pc:docMk/>
          <pc:sldMk cId="2966749166" sldId="394"/>
        </pc:sldMkLst>
      </pc:sldChg>
      <pc:sldChg chg="addSp delSp modSp new mod setBg">
        <pc:chgData name="Harleen Kaur" userId="S::id65ns02@ubalt.edu::9f7fc1d6-ab67-473f-ba46-e98f6ce2049b" providerId="AD" clId="Web-{99AACF8C-B4E8-6E19-5ECC-222BD065AE8A}" dt="2021-06-24T00:24:08.948" v="898" actId="20577"/>
        <pc:sldMkLst>
          <pc:docMk/>
          <pc:sldMk cId="2094660718" sldId="395"/>
        </pc:sldMkLst>
      </pc:sldChg>
    </pc:docChg>
  </pc:docChgLst>
  <pc:docChgLst>
    <pc:chgData name="Harleen Kaur" userId="S::id65ns02@ubalt.edu::9f7fc1d6-ab67-473f-ba46-e98f6ce2049b" providerId="AD" clId="Web-{3ADB2C58-A844-5E58-5E5C-3CBB6E1BFD57}"/>
    <pc:docChg chg="addSld delSld modSld">
      <pc:chgData name="Harleen Kaur" userId="S::id65ns02@ubalt.edu::9f7fc1d6-ab67-473f-ba46-e98f6ce2049b" providerId="AD" clId="Web-{3ADB2C58-A844-5E58-5E5C-3CBB6E1BFD57}" dt="2021-06-30T19:04:10.642" v="867" actId="14100"/>
      <pc:docMkLst>
        <pc:docMk/>
      </pc:docMkLst>
      <pc:sldChg chg="add del">
        <pc:chgData name="Harleen Kaur" userId="S::id65ns02@ubalt.edu::9f7fc1d6-ab67-473f-ba46-e98f6ce2049b" providerId="AD" clId="Web-{3ADB2C58-A844-5E58-5E5C-3CBB6E1BFD57}" dt="2021-06-30T17:48:47.344" v="201"/>
        <pc:sldMkLst>
          <pc:docMk/>
          <pc:sldMk cId="518853508" sldId="361"/>
        </pc:sldMkLst>
      </pc:sldChg>
      <pc:sldChg chg="del">
        <pc:chgData name="Harleen Kaur" userId="S::id65ns02@ubalt.edu::9f7fc1d6-ab67-473f-ba46-e98f6ce2049b" providerId="AD" clId="Web-{3ADB2C58-A844-5E58-5E5C-3CBB6E1BFD57}" dt="2021-06-30T17:48:48.751" v="202"/>
        <pc:sldMkLst>
          <pc:docMk/>
          <pc:sldMk cId="522743250" sldId="363"/>
        </pc:sldMkLst>
      </pc:sldChg>
      <pc:sldChg chg="del">
        <pc:chgData name="Harleen Kaur" userId="S::id65ns02@ubalt.edu::9f7fc1d6-ab67-473f-ba46-e98f6ce2049b" providerId="AD" clId="Web-{3ADB2C58-A844-5E58-5E5C-3CBB6E1BFD57}" dt="2021-06-30T17:53:41.180" v="261"/>
        <pc:sldMkLst>
          <pc:docMk/>
          <pc:sldMk cId="3162707779" sldId="364"/>
        </pc:sldMkLst>
      </pc:sldChg>
      <pc:sldChg chg="del">
        <pc:chgData name="Harleen Kaur" userId="S::id65ns02@ubalt.edu::9f7fc1d6-ab67-473f-ba46-e98f6ce2049b" providerId="AD" clId="Web-{3ADB2C58-A844-5E58-5E5C-3CBB6E1BFD57}" dt="2021-06-30T18:50:54.446" v="618"/>
        <pc:sldMkLst>
          <pc:docMk/>
          <pc:sldMk cId="463297845" sldId="370"/>
        </pc:sldMkLst>
      </pc:sldChg>
      <pc:sldChg chg="del">
        <pc:chgData name="Harleen Kaur" userId="S::id65ns02@ubalt.edu::9f7fc1d6-ab67-473f-ba46-e98f6ce2049b" providerId="AD" clId="Web-{3ADB2C58-A844-5E58-5E5C-3CBB6E1BFD57}" dt="2021-06-30T18:54:08.922" v="676"/>
        <pc:sldMkLst>
          <pc:docMk/>
          <pc:sldMk cId="957894643" sldId="371"/>
        </pc:sldMkLst>
      </pc:sldChg>
      <pc:sldChg chg="del">
        <pc:chgData name="Harleen Kaur" userId="S::id65ns02@ubalt.edu::9f7fc1d6-ab67-473f-ba46-e98f6ce2049b" providerId="AD" clId="Web-{3ADB2C58-A844-5E58-5E5C-3CBB6E1BFD57}" dt="2021-06-30T18:22:30.899" v="406"/>
        <pc:sldMkLst>
          <pc:docMk/>
          <pc:sldMk cId="3664989842" sldId="391"/>
        </pc:sldMkLst>
      </pc:sldChg>
      <pc:sldChg chg="del">
        <pc:chgData name="Harleen Kaur" userId="S::id65ns02@ubalt.edu::9f7fc1d6-ab67-473f-ba46-e98f6ce2049b" providerId="AD" clId="Web-{3ADB2C58-A844-5E58-5E5C-3CBB6E1BFD57}" dt="2021-06-30T18:50:51.852" v="617"/>
        <pc:sldMkLst>
          <pc:docMk/>
          <pc:sldMk cId="3404756224" sldId="392"/>
        </pc:sldMkLst>
      </pc:sldChg>
      <pc:sldChg chg="del">
        <pc:chgData name="Harleen Kaur" userId="S::id65ns02@ubalt.edu::9f7fc1d6-ab67-473f-ba46-e98f6ce2049b" providerId="AD" clId="Web-{3ADB2C58-A844-5E58-5E5C-3CBB6E1BFD57}" dt="2021-06-30T18:53:44.172" v="663"/>
        <pc:sldMkLst>
          <pc:docMk/>
          <pc:sldMk cId="3289249383" sldId="393"/>
        </pc:sldMkLst>
      </pc:sldChg>
      <pc:sldChg chg="addSp modSp new">
        <pc:chgData name="Harleen Kaur" userId="S::id65ns02@ubalt.edu::9f7fc1d6-ab67-473f-ba46-e98f6ce2049b" providerId="AD" clId="Web-{3ADB2C58-A844-5E58-5E5C-3CBB6E1BFD57}" dt="2021-06-30T17:20:22.188" v="69" actId="1076"/>
        <pc:sldMkLst>
          <pc:docMk/>
          <pc:sldMk cId="2690676310" sldId="396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7:48:27.156" v="198" actId="14100"/>
        <pc:sldMkLst>
          <pc:docMk/>
          <pc:sldMk cId="3154763750" sldId="397"/>
        </pc:sldMkLst>
      </pc:sldChg>
      <pc:sldChg chg="modSp new">
        <pc:chgData name="Harleen Kaur" userId="S::id65ns02@ubalt.edu::9f7fc1d6-ab67-473f-ba46-e98f6ce2049b" providerId="AD" clId="Web-{3ADB2C58-A844-5E58-5E5C-3CBB6E1BFD57}" dt="2021-06-30T17:53:08.195" v="260" actId="20577"/>
        <pc:sldMkLst>
          <pc:docMk/>
          <pc:sldMk cId="3381154349" sldId="398"/>
        </pc:sldMkLst>
      </pc:sldChg>
      <pc:sldChg chg="new del">
        <pc:chgData name="Harleen Kaur" userId="S::id65ns02@ubalt.edu::9f7fc1d6-ab67-473f-ba46-e98f6ce2049b" providerId="AD" clId="Web-{3ADB2C58-A844-5E58-5E5C-3CBB6E1BFD57}" dt="2021-06-30T18:11:11.272" v="263"/>
        <pc:sldMkLst>
          <pc:docMk/>
          <pc:sldMk cId="2769327582" sldId="399"/>
        </pc:sldMkLst>
      </pc:sldChg>
      <pc:sldChg chg="delSp modSp new">
        <pc:chgData name="Harleen Kaur" userId="S::id65ns02@ubalt.edu::9f7fc1d6-ab67-473f-ba46-e98f6ce2049b" providerId="AD" clId="Web-{3ADB2C58-A844-5E58-5E5C-3CBB6E1BFD57}" dt="2021-06-30T18:11:24.256" v="271"/>
        <pc:sldMkLst>
          <pc:docMk/>
          <pc:sldMk cId="3472143807" sldId="399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4:10.642" v="867" actId="14100"/>
        <pc:sldMkLst>
          <pc:docMk/>
          <pc:sldMk cId="144230432" sldId="400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22:15.446" v="405" actId="14100"/>
        <pc:sldMkLst>
          <pc:docMk/>
          <pc:sldMk cId="3086783645" sldId="401"/>
        </pc:sldMkLst>
      </pc:sldChg>
      <pc:sldChg chg="new del">
        <pc:chgData name="Harleen Kaur" userId="S::id65ns02@ubalt.edu::9f7fc1d6-ab67-473f-ba46-e98f6ce2049b" providerId="AD" clId="Web-{3ADB2C58-A844-5E58-5E5C-3CBB6E1BFD57}" dt="2021-06-30T18:23:19.182" v="408"/>
        <pc:sldMkLst>
          <pc:docMk/>
          <pc:sldMk cId="827838909" sldId="402"/>
        </pc:sldMkLst>
      </pc:sldChg>
      <pc:sldChg chg="delSp modSp new">
        <pc:chgData name="Harleen Kaur" userId="S::id65ns02@ubalt.edu::9f7fc1d6-ab67-473f-ba46-e98f6ce2049b" providerId="AD" clId="Web-{3ADB2C58-A844-5E58-5E5C-3CBB6E1BFD57}" dt="2021-06-30T18:23:34.761" v="418"/>
        <pc:sldMkLst>
          <pc:docMk/>
          <pc:sldMk cId="4271356633" sldId="402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2:29.702" v="823" actId="1076"/>
        <pc:sldMkLst>
          <pc:docMk/>
          <pc:sldMk cId="1091736900" sldId="403"/>
        </pc:sldMkLst>
      </pc:sldChg>
      <pc:sldChg chg="addSp modSp new modNotes">
        <pc:chgData name="Harleen Kaur" userId="S::id65ns02@ubalt.edu::9f7fc1d6-ab67-473f-ba46-e98f6ce2049b" providerId="AD" clId="Web-{3ADB2C58-A844-5E58-5E5C-3CBB6E1BFD57}" dt="2021-06-30T19:00:59.824" v="796" actId="14100"/>
        <pc:sldMkLst>
          <pc:docMk/>
          <pc:sldMk cId="319479736" sldId="404"/>
        </pc:sldMkLst>
      </pc:sldChg>
      <pc:sldChg chg="addSp delSp modSp new modNotes">
        <pc:chgData name="Harleen Kaur" userId="S::id65ns02@ubalt.edu::9f7fc1d6-ab67-473f-ba46-e98f6ce2049b" providerId="AD" clId="Web-{3ADB2C58-A844-5E58-5E5C-3CBB6E1BFD57}" dt="2021-06-30T18:58:58.211" v="758" actId="14100"/>
        <pc:sldMkLst>
          <pc:docMk/>
          <pc:sldMk cId="3986757257" sldId="405"/>
        </pc:sldMkLst>
      </pc:sldChg>
      <pc:sldChg chg="addSp modSp new">
        <pc:chgData name="Harleen Kaur" userId="S::id65ns02@ubalt.edu::9f7fc1d6-ab67-473f-ba46-e98f6ce2049b" providerId="AD" clId="Web-{3ADB2C58-A844-5E58-5E5C-3CBB6E1BFD57}" dt="2021-06-30T18:48:33.583" v="580" actId="14100"/>
        <pc:sldMkLst>
          <pc:docMk/>
          <pc:sldMk cId="2886785931" sldId="406"/>
        </pc:sldMkLst>
      </pc:sldChg>
      <pc:sldChg chg="addSp modSp new">
        <pc:chgData name="Harleen Kaur" userId="S::id65ns02@ubalt.edu::9f7fc1d6-ab67-473f-ba46-e98f6ce2049b" providerId="AD" clId="Web-{3ADB2C58-A844-5E58-5E5C-3CBB6E1BFD57}" dt="2021-06-30T18:56:35.614" v="706" actId="14100"/>
        <pc:sldMkLst>
          <pc:docMk/>
          <pc:sldMk cId="3546637009" sldId="407"/>
        </pc:sldMkLst>
      </pc:sldChg>
      <pc:sldChg chg="modSp new">
        <pc:chgData name="Harleen Kaur" userId="S::id65ns02@ubalt.edu::9f7fc1d6-ab67-473f-ba46-e98f6ce2049b" providerId="AD" clId="Web-{3ADB2C58-A844-5E58-5E5C-3CBB6E1BFD57}" dt="2021-06-30T18:50:47.664" v="616" actId="20577"/>
        <pc:sldMkLst>
          <pc:docMk/>
          <pc:sldMk cId="3271869013" sldId="408"/>
        </pc:sldMkLst>
      </pc:sldChg>
      <pc:sldChg chg="addSp delSp modSp new">
        <pc:chgData name="Harleen Kaur" userId="S::id65ns02@ubalt.edu::9f7fc1d6-ab67-473f-ba46-e98f6ce2049b" providerId="AD" clId="Web-{3ADB2C58-A844-5E58-5E5C-3CBB6E1BFD57}" dt="2021-06-30T18:55:27.096" v="694" actId="14100"/>
        <pc:sldMkLst>
          <pc:docMk/>
          <pc:sldMk cId="3654864925" sldId="409"/>
        </pc:sldMkLst>
      </pc:sldChg>
      <pc:sldChg chg="modSp new">
        <pc:chgData name="Harleen Kaur" userId="S::id65ns02@ubalt.edu::9f7fc1d6-ab67-473f-ba46-e98f6ce2049b" providerId="AD" clId="Web-{3ADB2C58-A844-5E58-5E5C-3CBB6E1BFD57}" dt="2021-06-30T18:53:40.031" v="662" actId="20577"/>
        <pc:sldMkLst>
          <pc:docMk/>
          <pc:sldMk cId="1970903275" sldId="410"/>
        </pc:sldMkLst>
      </pc:sldChg>
      <pc:sldChg chg="modSp new">
        <pc:chgData name="Harleen Kaur" userId="S::id65ns02@ubalt.edu::9f7fc1d6-ab67-473f-ba46-e98f6ce2049b" providerId="AD" clId="Web-{3ADB2C58-A844-5E58-5E5C-3CBB6E1BFD57}" dt="2021-06-30T18:54:07.594" v="675" actId="20577"/>
        <pc:sldMkLst>
          <pc:docMk/>
          <pc:sldMk cId="1673974891" sldId="411"/>
        </pc:sldMkLst>
      </pc:sldChg>
    </pc:docChg>
  </pc:docChgLst>
  <pc:docChgLst>
    <pc:chgData name="Harleen Kaur" userId="S::id65ns02@ubalt.edu::9f7fc1d6-ab67-473f-ba46-e98f6ce2049b" providerId="AD" clId="Web-{625C769A-59BF-6D7F-0980-28C7EEF4A985}"/>
    <pc:docChg chg="addSld delSld modSld sldOrd">
      <pc:chgData name="Harleen Kaur" userId="S::id65ns02@ubalt.edu::9f7fc1d6-ab67-473f-ba46-e98f6ce2049b" providerId="AD" clId="Web-{625C769A-59BF-6D7F-0980-28C7EEF4A985}" dt="2021-07-18T02:22:36.806" v="424" actId="20577"/>
      <pc:docMkLst>
        <pc:docMk/>
      </pc:docMkLst>
      <pc:sldChg chg="ord">
        <pc:chgData name="Harleen Kaur" userId="S::id65ns02@ubalt.edu::9f7fc1d6-ab67-473f-ba46-e98f6ce2049b" providerId="AD" clId="Web-{625C769A-59BF-6D7F-0980-28C7EEF4A985}" dt="2021-07-18T02:06:50.700" v="0"/>
        <pc:sldMkLst>
          <pc:docMk/>
          <pc:sldMk cId="1199149484" sldId="412"/>
        </pc:sldMkLst>
      </pc:sldChg>
      <pc:sldChg chg="modSp">
        <pc:chgData name="Harleen Kaur" userId="S::id65ns02@ubalt.edu::9f7fc1d6-ab67-473f-ba46-e98f6ce2049b" providerId="AD" clId="Web-{625C769A-59BF-6D7F-0980-28C7EEF4A985}" dt="2021-07-18T02:13:09.537" v="92" actId="20577"/>
        <pc:sldMkLst>
          <pc:docMk/>
          <pc:sldMk cId="2128166042" sldId="441"/>
        </pc:sldMkLst>
      </pc:sldChg>
      <pc:sldChg chg="modSp">
        <pc:chgData name="Harleen Kaur" userId="S::id65ns02@ubalt.edu::9f7fc1d6-ab67-473f-ba46-e98f6ce2049b" providerId="AD" clId="Web-{625C769A-59BF-6D7F-0980-28C7EEF4A985}" dt="2021-07-18T02:16:05.885" v="217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625C769A-59BF-6D7F-0980-28C7EEF4A985}" dt="2021-07-18T02:14:19.523" v="140" actId="20577"/>
        <pc:sldMkLst>
          <pc:docMk/>
          <pc:sldMk cId="260036501" sldId="447"/>
        </pc:sldMkLst>
      </pc:sldChg>
      <pc:sldChg chg="modSp new">
        <pc:chgData name="Harleen Kaur" userId="S::id65ns02@ubalt.edu::9f7fc1d6-ab67-473f-ba46-e98f6ce2049b" providerId="AD" clId="Web-{625C769A-59BF-6D7F-0980-28C7EEF4A985}" dt="2021-07-18T02:15:46.525" v="214" actId="20577"/>
        <pc:sldMkLst>
          <pc:docMk/>
          <pc:sldMk cId="1259972498" sldId="448"/>
        </pc:sldMkLst>
      </pc:sldChg>
      <pc:sldChg chg="modSp new del">
        <pc:chgData name="Harleen Kaur" userId="S::id65ns02@ubalt.edu::9f7fc1d6-ab67-473f-ba46-e98f6ce2049b" providerId="AD" clId="Web-{625C769A-59BF-6D7F-0980-28C7EEF4A985}" dt="2021-07-18T02:16:36.699" v="221"/>
        <pc:sldMkLst>
          <pc:docMk/>
          <pc:sldMk cId="1206136821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6:56.246" v="228"/>
        <pc:sldMkLst>
          <pc:docMk/>
          <pc:sldMk cId="3186660206" sldId="449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7:35.231" v="253"/>
        <pc:sldMkLst>
          <pc:docMk/>
          <pc:sldMk cId="368390487" sldId="450"/>
        </pc:sldMkLst>
      </pc:sldChg>
      <pc:sldChg chg="delSp modSp new">
        <pc:chgData name="Harleen Kaur" userId="S::id65ns02@ubalt.edu::9f7fc1d6-ab67-473f-ba46-e98f6ce2049b" providerId="AD" clId="Web-{625C769A-59BF-6D7F-0980-28C7EEF4A985}" dt="2021-07-18T02:18:01.373" v="266"/>
        <pc:sldMkLst>
          <pc:docMk/>
          <pc:sldMk cId="3021732972" sldId="451"/>
        </pc:sldMkLst>
      </pc:sldChg>
      <pc:sldChg chg="modSp new">
        <pc:chgData name="Harleen Kaur" userId="S::id65ns02@ubalt.edu::9f7fc1d6-ab67-473f-ba46-e98f6ce2049b" providerId="AD" clId="Web-{625C769A-59BF-6D7F-0980-28C7EEF4A985}" dt="2021-07-18T02:20:44.943" v="407" actId="20577"/>
        <pc:sldMkLst>
          <pc:docMk/>
          <pc:sldMk cId="2784708312" sldId="452"/>
        </pc:sldMkLst>
      </pc:sldChg>
      <pc:sldChg chg="modSp new">
        <pc:chgData name="Harleen Kaur" userId="S::id65ns02@ubalt.edu::9f7fc1d6-ab67-473f-ba46-e98f6ce2049b" providerId="AD" clId="Web-{625C769A-59BF-6D7F-0980-28C7EEF4A985}" dt="2021-07-18T02:22:36.806" v="424" actId="20577"/>
        <pc:sldMkLst>
          <pc:docMk/>
          <pc:sldMk cId="2996491619" sldId="453"/>
        </pc:sldMkLst>
      </pc:sldChg>
    </pc:docChg>
  </pc:docChgLst>
  <pc:docChgLst>
    <pc:chgData name="Harleen Kaur" userId="S::id65ns02@ubalt.edu::9f7fc1d6-ab67-473f-ba46-e98f6ce2049b" providerId="AD" clId="Web-{C2904352-AA65-68D0-8E04-BC30B02D0E6A}"/>
    <pc:docChg chg="delSld modSld sldOrd">
      <pc:chgData name="Harleen Kaur" userId="S::id65ns02@ubalt.edu::9f7fc1d6-ab67-473f-ba46-e98f6ce2049b" providerId="AD" clId="Web-{C2904352-AA65-68D0-8E04-BC30B02D0E6A}" dt="2021-07-29T02:42:37.748" v="433" actId="1076"/>
      <pc:docMkLst>
        <pc:docMk/>
      </pc:docMkLst>
      <pc:sldChg chg="addSp modSp">
        <pc:chgData name="Harleen Kaur" userId="S::id65ns02@ubalt.edu::9f7fc1d6-ab67-473f-ba46-e98f6ce2049b" providerId="AD" clId="Web-{C2904352-AA65-68D0-8E04-BC30B02D0E6A}" dt="2021-07-29T02:42:02.216" v="431" actId="20577"/>
        <pc:sldMkLst>
          <pc:docMk/>
          <pc:sldMk cId="178630246" sldId="388"/>
        </pc:sldMkLst>
      </pc:sldChg>
      <pc:sldChg chg="ord">
        <pc:chgData name="Harleen Kaur" userId="S::id65ns02@ubalt.edu::9f7fc1d6-ab67-473f-ba46-e98f6ce2049b" providerId="AD" clId="Web-{C2904352-AA65-68D0-8E04-BC30B02D0E6A}" dt="2021-07-29T02:32:13.890" v="153"/>
        <pc:sldMkLst>
          <pc:docMk/>
          <pc:sldMk cId="500013314" sldId="434"/>
        </pc:sldMkLst>
      </pc:sldChg>
      <pc:sldChg chg="del">
        <pc:chgData name="Harleen Kaur" userId="S::id65ns02@ubalt.edu::9f7fc1d6-ab67-473f-ba46-e98f6ce2049b" providerId="AD" clId="Web-{C2904352-AA65-68D0-8E04-BC30B02D0E6A}" dt="2021-07-29T02:34:16.784" v="161"/>
        <pc:sldMkLst>
          <pc:docMk/>
          <pc:sldMk cId="2155079201" sldId="435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35:41.645" v="233" actId="20577"/>
        <pc:sldMkLst>
          <pc:docMk/>
          <pc:sldMk cId="2525335445" sldId="436"/>
        </pc:sldMkLst>
      </pc:sldChg>
      <pc:sldChg chg="addSp delSp modSp">
        <pc:chgData name="Harleen Kaur" userId="S::id65ns02@ubalt.edu::9f7fc1d6-ab67-473f-ba46-e98f6ce2049b" providerId="AD" clId="Web-{C2904352-AA65-68D0-8E04-BC30B02D0E6A}" dt="2021-07-29T02:42:37.748" v="433" actId="1076"/>
        <pc:sldMkLst>
          <pc:docMk/>
          <pc:sldMk cId="1854780033" sldId="437"/>
        </pc:sldMkLst>
      </pc:sldChg>
      <pc:sldChg chg="del">
        <pc:chgData name="Harleen Kaur" userId="S::id65ns02@ubalt.edu::9f7fc1d6-ab67-473f-ba46-e98f6ce2049b" providerId="AD" clId="Web-{C2904352-AA65-68D0-8E04-BC30B02D0E6A}" dt="2021-07-29T02:38:14.336" v="305"/>
        <pc:sldMkLst>
          <pc:docMk/>
          <pc:sldMk cId="3780473466" sldId="438"/>
        </pc:sldMkLst>
      </pc:sldChg>
      <pc:sldChg chg="modSp ord">
        <pc:chgData name="Harleen Kaur" userId="S::id65ns02@ubalt.edu::9f7fc1d6-ab67-473f-ba46-e98f6ce2049b" providerId="AD" clId="Web-{C2904352-AA65-68D0-8E04-BC30B02D0E6A}" dt="2021-07-29T02:34:00.283" v="160"/>
        <pc:sldMkLst>
          <pc:docMk/>
          <pc:sldMk cId="3862024830" sldId="455"/>
        </pc:sldMkLst>
      </pc:sldChg>
      <pc:sldChg chg="del">
        <pc:chgData name="Harleen Kaur" userId="S::id65ns02@ubalt.edu::9f7fc1d6-ab67-473f-ba46-e98f6ce2049b" providerId="AD" clId="Web-{C2904352-AA65-68D0-8E04-BC30B02D0E6A}" dt="2021-07-29T02:42:18.482" v="432"/>
        <pc:sldMkLst>
          <pc:docMk/>
          <pc:sldMk cId="4113545877" sldId="459"/>
        </pc:sldMkLst>
      </pc:sldChg>
      <pc:sldChg chg="modSp">
        <pc:chgData name="Harleen Kaur" userId="S::id65ns02@ubalt.edu::9f7fc1d6-ab67-473f-ba46-e98f6ce2049b" providerId="AD" clId="Web-{C2904352-AA65-68D0-8E04-BC30B02D0E6A}" dt="2021-07-29T02:26:17.628" v="3" actId="14100"/>
        <pc:sldMkLst>
          <pc:docMk/>
          <pc:sldMk cId="3747998406" sldId="476"/>
        </pc:sldMkLst>
      </pc:sldChg>
      <pc:sldChg chg="modSp ord">
        <pc:chgData name="Harleen Kaur" userId="S::id65ns02@ubalt.edu::9f7fc1d6-ab67-473f-ba46-e98f6ce2049b" providerId="AD" clId="Web-{C2904352-AA65-68D0-8E04-BC30B02D0E6A}" dt="2021-07-29T02:34:32.878" v="167" actId="20577"/>
        <pc:sldMkLst>
          <pc:docMk/>
          <pc:sldMk cId="470632294" sldId="493"/>
        </pc:sldMkLst>
      </pc:sldChg>
    </pc:docChg>
  </pc:docChgLst>
  <pc:docChgLst>
    <pc:chgData name="Weifeng Xu" userId="e7aed605-a3dd-4d5a-a692-a87037af107b" providerId="ADAL" clId="{8BBD8853-A709-41CD-ACA7-12532F4F7A65}"/>
    <pc:docChg chg="undo custSel addSld delSld modSld sldOrd">
      <pc:chgData name="Weifeng Xu" userId="e7aed605-a3dd-4d5a-a692-a87037af107b" providerId="ADAL" clId="{8BBD8853-A709-41CD-ACA7-12532F4F7A65}" dt="2025-04-15T20:02:50.422" v="2035" actId="6549"/>
      <pc:docMkLst>
        <pc:docMk/>
      </pc:docMkLst>
      <pc:sldChg chg="modSp mod">
        <pc:chgData name="Weifeng Xu" userId="e7aed605-a3dd-4d5a-a692-a87037af107b" providerId="ADAL" clId="{8BBD8853-A709-41CD-ACA7-12532F4F7A65}" dt="2025-01-01T15:34:23.762" v="23" actId="20577"/>
        <pc:sldMkLst>
          <pc:docMk/>
          <pc:sldMk cId="1323245308" sldId="256"/>
        </pc:sldMkLst>
      </pc:sldChg>
      <pc:sldChg chg="del">
        <pc:chgData name="Weifeng Xu" userId="e7aed605-a3dd-4d5a-a692-a87037af107b" providerId="ADAL" clId="{8BBD8853-A709-41CD-ACA7-12532F4F7A65}" dt="2025-01-01T16:15:36.512" v="506" actId="47"/>
        <pc:sldMkLst>
          <pc:docMk/>
          <pc:sldMk cId="1213980752" sldId="342"/>
        </pc:sldMkLst>
      </pc:sldChg>
      <pc:sldChg chg="del">
        <pc:chgData name="Weifeng Xu" userId="e7aed605-a3dd-4d5a-a692-a87037af107b" providerId="ADAL" clId="{8BBD8853-A709-41CD-ACA7-12532F4F7A65}" dt="2025-01-01T16:15:41.729" v="507" actId="47"/>
        <pc:sldMkLst>
          <pc:docMk/>
          <pc:sldMk cId="2524286362" sldId="3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625091532" sldId="34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526368" sldId="35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49956382" sldId="36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4183985" sldId="380"/>
        </pc:sldMkLst>
      </pc:sldChg>
      <pc:sldChg chg="addSp delSp modSp mod modClrScheme chgLayout">
        <pc:chgData name="Weifeng Xu" userId="e7aed605-a3dd-4d5a-a692-a87037af107b" providerId="ADAL" clId="{8BBD8853-A709-41CD-ACA7-12532F4F7A65}" dt="2025-04-05T16:01:41.033" v="975" actId="1037"/>
        <pc:sldMkLst>
          <pc:docMk/>
          <pc:sldMk cId="178630246" sldId="388"/>
        </pc:sldMkLst>
        <pc:spChg chg="mod">
          <ac:chgData name="Weifeng Xu" userId="e7aed605-a3dd-4d5a-a692-a87037af107b" providerId="ADAL" clId="{8BBD8853-A709-41CD-ACA7-12532F4F7A65}" dt="2025-04-05T16:01:41.033" v="975" actId="1037"/>
          <ac:spMkLst>
            <pc:docMk/>
            <pc:sldMk cId="178630246" sldId="388"/>
            <ac:spMk id="6" creationId="{59B8EED9-3D97-45A4-AADC-DBB81FCED28D}"/>
          </ac:spMkLst>
        </pc:spChg>
        <pc:picChg chg="mod">
          <ac:chgData name="Weifeng Xu" userId="e7aed605-a3dd-4d5a-a692-a87037af107b" providerId="ADAL" clId="{8BBD8853-A709-41CD-ACA7-12532F4F7A65}" dt="2025-04-05T16:01:34.556" v="967" actId="14100"/>
          <ac:picMkLst>
            <pc:docMk/>
            <pc:sldMk cId="178630246" sldId="388"/>
            <ac:picMk id="7" creationId="{108439AA-3DE2-4EB2-BB83-2C21108898FD}"/>
          </ac:picMkLst>
        </pc:pic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690676310" sldId="39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54763750" sldId="39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44230432" sldId="40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86783645" sldId="40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71356633" sldId="40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091736900" sldId="40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9479736" sldId="40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986757257" sldId="40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73974891" sldId="41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138222289" sldId="41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75411651" sldId="41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00724894" sldId="41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999398568" sldId="424"/>
        </pc:sldMkLst>
      </pc:sldChg>
      <pc:sldChg chg="addSp delSp modSp mod modClrScheme chgLayout">
        <pc:chgData name="Weifeng Xu" userId="e7aed605-a3dd-4d5a-a692-a87037af107b" providerId="ADAL" clId="{8BBD8853-A709-41CD-ACA7-12532F4F7A65}" dt="2025-04-15T16:39:59.303" v="1229" actId="700"/>
        <pc:sldMkLst>
          <pc:docMk/>
          <pc:sldMk cId="3292519928" sldId="429"/>
        </pc:sldMkLst>
        <pc:spChg chg="del mod">
          <ac:chgData name="Weifeng Xu" userId="e7aed605-a3dd-4d5a-a692-a87037af107b" providerId="ADAL" clId="{8BBD8853-A709-41CD-ACA7-12532F4F7A65}" dt="2025-04-15T16:39:59.303" v="1229" actId="700"/>
          <ac:spMkLst>
            <pc:docMk/>
            <pc:sldMk cId="3292519928" sldId="429"/>
            <ac:spMk id="2" creationId="{4AA8299F-01F8-45DC-9110-F2BE04B457B7}"/>
          </ac:spMkLst>
        </pc:spChg>
        <pc:spChg chg="mod">
          <ac:chgData name="Weifeng Xu" userId="e7aed605-a3dd-4d5a-a692-a87037af107b" providerId="ADAL" clId="{8BBD8853-A709-41CD-ACA7-12532F4F7A65}" dt="2025-04-05T15:50:30.647" v="839" actId="1037"/>
          <ac:spMkLst>
            <pc:docMk/>
            <pc:sldMk cId="3292519928" sldId="429"/>
            <ac:spMk id="8" creationId="{58D78F59-3057-4760-9676-AC5B3521AEBF}"/>
          </ac:spMkLst>
        </pc:spChg>
        <pc:picChg chg="add mod">
          <ac:chgData name="Weifeng Xu" userId="e7aed605-a3dd-4d5a-a692-a87037af107b" providerId="ADAL" clId="{8BBD8853-A709-41CD-ACA7-12532F4F7A65}" dt="2025-04-05T15:50:30.647" v="839" actId="1037"/>
          <ac:picMkLst>
            <pc:docMk/>
            <pc:sldMk cId="3292519928" sldId="429"/>
            <ac:picMk id="4" creationId="{0DBBD77B-CF27-C2CF-5FE2-976AE6425AF0}"/>
          </ac:picMkLst>
        </pc:picChg>
      </pc:sldChg>
      <pc:sldChg chg="addSp delSp modSp mod modClrScheme chgLayout">
        <pc:chgData name="Weifeng Xu" userId="e7aed605-a3dd-4d5a-a692-a87037af107b" providerId="ADAL" clId="{8BBD8853-A709-41CD-ACA7-12532F4F7A65}" dt="2025-04-15T16:45:11.923" v="1342" actId="1076"/>
        <pc:sldMkLst>
          <pc:docMk/>
          <pc:sldMk cId="2402824038" sldId="430"/>
        </pc:sldMkLst>
        <pc:spChg chg="add mod ord">
          <ac:chgData name="Weifeng Xu" userId="e7aed605-a3dd-4d5a-a692-a87037af107b" providerId="ADAL" clId="{8BBD8853-A709-41CD-ACA7-12532F4F7A65}" dt="2025-04-15T16:42:47.487" v="1277" actId="20577"/>
          <ac:spMkLst>
            <pc:docMk/>
            <pc:sldMk cId="2402824038" sldId="430"/>
            <ac:spMk id="2" creationId="{7C95C10F-AC90-5B1D-4D7C-D06A135A6784}"/>
          </ac:spMkLst>
        </pc:spChg>
        <pc:spChg chg="add del mod ord">
          <ac:chgData name="Weifeng Xu" userId="e7aed605-a3dd-4d5a-a692-a87037af107b" providerId="ADAL" clId="{8BBD8853-A709-41CD-ACA7-12532F4F7A65}" dt="2025-04-15T16:40:37.196" v="1245" actId="700"/>
          <ac:spMkLst>
            <pc:docMk/>
            <pc:sldMk cId="2402824038" sldId="430"/>
            <ac:spMk id="4" creationId="{ABB135FA-ADD4-2D5F-8A55-8A9FE47C8B54}"/>
          </ac:spMkLst>
        </pc:spChg>
        <pc:spChg chg="add mod ord">
          <ac:chgData name="Weifeng Xu" userId="e7aed605-a3dd-4d5a-a692-a87037af107b" providerId="ADAL" clId="{8BBD8853-A709-41CD-ACA7-12532F4F7A65}" dt="2025-04-15T16:45:11.923" v="1342" actId="1076"/>
          <ac:spMkLst>
            <pc:docMk/>
            <pc:sldMk cId="2402824038" sldId="430"/>
            <ac:spMk id="5" creationId="{7F195220-1348-9AD9-2C02-8BCA979D421A}"/>
          </ac:spMkLst>
        </pc:spChg>
        <pc:picChg chg="add mod">
          <ac:chgData name="Weifeng Xu" userId="e7aed605-a3dd-4d5a-a692-a87037af107b" providerId="ADAL" clId="{8BBD8853-A709-41CD-ACA7-12532F4F7A65}" dt="2025-04-15T16:45:04.001" v="1339" actId="14100"/>
          <ac:picMkLst>
            <pc:docMk/>
            <pc:sldMk cId="2402824038" sldId="430"/>
            <ac:picMk id="3" creationId="{29512F76-9A5C-7F4B-E327-E1EF89D27DDE}"/>
          </ac:picMkLst>
        </pc:picChg>
      </pc:sldChg>
      <pc:sldChg chg="addSp delSp modSp mod">
        <pc:chgData name="Weifeng Xu" userId="e7aed605-a3dd-4d5a-a692-a87037af107b" providerId="ADAL" clId="{8BBD8853-A709-41CD-ACA7-12532F4F7A65}" dt="2025-04-15T16:54:18.363" v="1399" actId="20577"/>
        <pc:sldMkLst>
          <pc:docMk/>
          <pc:sldMk cId="3304247483" sldId="431"/>
        </pc:sldMkLst>
        <pc:spChg chg="mod">
          <ac:chgData name="Weifeng Xu" userId="e7aed605-a3dd-4d5a-a692-a87037af107b" providerId="ADAL" clId="{8BBD8853-A709-41CD-ACA7-12532F4F7A65}" dt="2025-04-15T16:54:18.363" v="1399" actId="20577"/>
          <ac:spMkLst>
            <pc:docMk/>
            <pc:sldMk cId="3304247483" sldId="431"/>
            <ac:spMk id="2" creationId="{9EE42BF4-73AD-401A-BDA4-0070F3113B1A}"/>
          </ac:spMkLst>
        </pc:spChg>
        <pc:spChg chg="del mod">
          <ac:chgData name="Weifeng Xu" userId="e7aed605-a3dd-4d5a-a692-a87037af107b" providerId="ADAL" clId="{8BBD8853-A709-41CD-ACA7-12532F4F7A65}" dt="2025-04-15T16:50:31.592" v="1380" actId="478"/>
          <ac:spMkLst>
            <pc:docMk/>
            <pc:sldMk cId="3304247483" sldId="431"/>
            <ac:spMk id="8" creationId="{DAE84013-9397-470E-AF0E-847A963DAA05}"/>
          </ac:spMkLst>
        </pc:spChg>
        <pc:picChg chg="add mod">
          <ac:chgData name="Weifeng Xu" userId="e7aed605-a3dd-4d5a-a692-a87037af107b" providerId="ADAL" clId="{8BBD8853-A709-41CD-ACA7-12532F4F7A65}" dt="2025-04-15T16:53:21.713" v="1396" actId="1076"/>
          <ac:picMkLst>
            <pc:docMk/>
            <pc:sldMk cId="3304247483" sldId="431"/>
            <ac:picMk id="4" creationId="{B90F6E52-02F4-5DFD-8287-FB61C1D55952}"/>
          </ac:picMkLst>
        </pc:picChg>
        <pc:picChg chg="add mod">
          <ac:chgData name="Weifeng Xu" userId="e7aed605-a3dd-4d5a-a692-a87037af107b" providerId="ADAL" clId="{8BBD8853-A709-41CD-ACA7-12532F4F7A65}" dt="2025-04-15T16:51:40.016" v="1384" actId="1076"/>
          <ac:picMkLst>
            <pc:docMk/>
            <pc:sldMk cId="3304247483" sldId="431"/>
            <ac:picMk id="5" creationId="{966CF799-CB72-3D75-43EA-820C98D17D64}"/>
          </ac:picMkLst>
        </pc:picChg>
        <pc:picChg chg="add del mod">
          <ac:chgData name="Weifeng Xu" userId="e7aed605-a3dd-4d5a-a692-a87037af107b" providerId="ADAL" clId="{8BBD8853-A709-41CD-ACA7-12532F4F7A65}" dt="2025-04-15T16:52:06.975" v="1388" actId="22"/>
          <ac:picMkLst>
            <pc:docMk/>
            <pc:sldMk cId="3304247483" sldId="431"/>
            <ac:picMk id="7" creationId="{E740D138-3445-2362-34D8-8C5AB37F102F}"/>
          </ac:picMkLst>
        </pc:picChg>
        <pc:picChg chg="add mod">
          <ac:chgData name="Weifeng Xu" userId="e7aed605-a3dd-4d5a-a692-a87037af107b" providerId="ADAL" clId="{8BBD8853-A709-41CD-ACA7-12532F4F7A65}" dt="2025-04-15T16:52:32.466" v="1390" actId="1076"/>
          <ac:picMkLst>
            <pc:docMk/>
            <pc:sldMk cId="3304247483" sldId="431"/>
            <ac:picMk id="11" creationId="{FD978FAA-D57C-78B4-E77C-0748C45D9D53}"/>
          </ac:picMkLst>
        </pc:picChg>
        <pc:picChg chg="add del mod">
          <ac:chgData name="Weifeng Xu" userId="e7aed605-a3dd-4d5a-a692-a87037af107b" providerId="ADAL" clId="{8BBD8853-A709-41CD-ACA7-12532F4F7A65}" dt="2025-04-15T16:50:31.592" v="1380" actId="478"/>
          <ac:picMkLst>
            <pc:docMk/>
            <pc:sldMk cId="3304247483" sldId="431"/>
            <ac:picMk id="12" creationId="{153F6F1B-B6DA-6B9F-1600-7D2D1E96FBFE}"/>
          </ac:picMkLst>
        </pc:picChg>
        <pc:picChg chg="add mod">
          <ac:chgData name="Weifeng Xu" userId="e7aed605-a3dd-4d5a-a692-a87037af107b" providerId="ADAL" clId="{8BBD8853-A709-41CD-ACA7-12532F4F7A65}" dt="2025-04-15T16:53:20.046" v="1395" actId="1076"/>
          <ac:picMkLst>
            <pc:docMk/>
            <pc:sldMk cId="3304247483" sldId="431"/>
            <ac:picMk id="14" creationId="{6C086C80-6920-04E8-6FD5-0CBC6025D94B}"/>
          </ac:picMkLst>
        </pc:picChg>
        <pc:picChg chg="add mod">
          <ac:chgData name="Weifeng Xu" userId="e7aed605-a3dd-4d5a-a692-a87037af107b" providerId="ADAL" clId="{8BBD8853-A709-41CD-ACA7-12532F4F7A65}" dt="2025-04-15T16:53:23.932" v="1397" actId="1076"/>
          <ac:picMkLst>
            <pc:docMk/>
            <pc:sldMk cId="3304247483" sldId="431"/>
            <ac:picMk id="16" creationId="{1E631E53-D955-A6A0-0E7B-9F945CF3649C}"/>
          </ac:picMkLst>
        </pc:picChg>
        <pc:cxnChg chg="del mod">
          <ac:chgData name="Weifeng Xu" userId="e7aed605-a3dd-4d5a-a692-a87037af107b" providerId="ADAL" clId="{8BBD8853-A709-41CD-ACA7-12532F4F7A65}" dt="2025-04-15T16:50:31.592" v="1380" actId="478"/>
          <ac:cxnSpMkLst>
            <pc:docMk/>
            <pc:sldMk cId="3304247483" sldId="431"/>
            <ac:cxnSpMk id="10" creationId="{5D989A53-AA36-4BF0-A62F-3F0D301DD122}"/>
          </ac:cxnSpMkLst>
        </pc:cxnChg>
      </pc:sldChg>
      <pc:sldChg chg="modSp mod">
        <pc:chgData name="Weifeng Xu" userId="e7aed605-a3dd-4d5a-a692-a87037af107b" providerId="ADAL" clId="{8BBD8853-A709-41CD-ACA7-12532F4F7A65}" dt="2025-01-01T15:59:22.249" v="343" actId="20577"/>
        <pc:sldMkLst>
          <pc:docMk/>
          <pc:sldMk cId="500013314" sldId="434"/>
        </pc:sldMkLst>
      </pc:sldChg>
      <pc:sldChg chg="delSp modSp del mod modClrScheme chgLayout">
        <pc:chgData name="Weifeng Xu" userId="e7aed605-a3dd-4d5a-a692-a87037af107b" providerId="ADAL" clId="{8BBD8853-A709-41CD-ACA7-12532F4F7A65}" dt="2025-04-05T16:04:05.194" v="983" actId="47"/>
        <pc:sldMkLst>
          <pc:docMk/>
          <pc:sldMk cId="2525335445" sldId="436"/>
        </pc:sldMkLst>
      </pc:sldChg>
      <pc:sldChg chg="addSp delSp modSp mod modClrScheme chgLayout">
        <pc:chgData name="Weifeng Xu" userId="e7aed605-a3dd-4d5a-a692-a87037af107b" providerId="ADAL" clId="{8BBD8853-A709-41CD-ACA7-12532F4F7A65}" dt="2025-04-15T19:47:16.857" v="1943" actId="20577"/>
        <pc:sldMkLst>
          <pc:docMk/>
          <pc:sldMk cId="1854780033" sldId="437"/>
        </pc:sldMkLst>
        <pc:spChg chg="add mod ord">
          <ac:chgData name="Weifeng Xu" userId="e7aed605-a3dd-4d5a-a692-a87037af107b" providerId="ADAL" clId="{8BBD8853-A709-41CD-ACA7-12532F4F7A65}" dt="2025-04-15T19:47:16.857" v="1943" actId="20577"/>
          <ac:spMkLst>
            <pc:docMk/>
            <pc:sldMk cId="1854780033" sldId="437"/>
            <ac:spMk id="6" creationId="{087EA167-6ECD-1048-CAF8-9B3B2BAE7148}"/>
          </ac:spMkLst>
        </pc:spChg>
        <pc:picChg chg="add mod">
          <ac:chgData name="Weifeng Xu" userId="e7aed605-a3dd-4d5a-a692-a87037af107b" providerId="ADAL" clId="{8BBD8853-A709-41CD-ACA7-12532F4F7A65}" dt="2025-04-05T16:06:32.784" v="988" actId="1076"/>
          <ac:picMkLst>
            <pc:docMk/>
            <pc:sldMk cId="1854780033" sldId="437"/>
            <ac:picMk id="3" creationId="{99CB5312-7F23-BFA4-D92F-80A0B56A28A3}"/>
          </ac:picMkLst>
        </pc:picChg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96711178" sldId="43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128166042" sldId="44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765608399" sldId="44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660206" sldId="44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68390487" sldId="45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21732972" sldId="451"/>
        </pc:sldMkLst>
      </pc:sldChg>
      <pc:sldChg chg="modSp mod">
        <pc:chgData name="Weifeng Xu" userId="e7aed605-a3dd-4d5a-a692-a87037af107b" providerId="ADAL" clId="{8BBD8853-A709-41CD-ACA7-12532F4F7A65}" dt="2025-01-01T16:22:04.100" v="667" actId="20577"/>
        <pc:sldMkLst>
          <pc:docMk/>
          <pc:sldMk cId="3862024830" sldId="45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315308459" sldId="46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86974808" sldId="46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14936893" sldId="46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046599052" sldId="46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03302510" sldId="46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385847" sldId="46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108814938" sldId="46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298092117" sldId="46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799974314" sldId="46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516792557" sldId="47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1640694331" sldId="47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05400652" sldId="47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771432335" sldId="474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4231770301" sldId="475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747998406" sldId="476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397543579" sldId="477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872827065" sldId="478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896899859" sldId="479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094100314" sldId="480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912999428" sldId="481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313753587" sldId="482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557268749" sldId="483"/>
        </pc:sldMkLst>
      </pc:sldChg>
      <pc:sldChg chg="del">
        <pc:chgData name="Weifeng Xu" userId="e7aed605-a3dd-4d5a-a692-a87037af107b" providerId="ADAL" clId="{8BBD8853-A709-41CD-ACA7-12532F4F7A65}" dt="2021-08-09T01:54:56.048" v="21" actId="47"/>
        <pc:sldMkLst>
          <pc:docMk/>
          <pc:sldMk cId="22000320" sldId="484"/>
        </pc:sldMkLst>
      </pc:sldChg>
      <pc:sldChg chg="addSp delSp modSp mod">
        <pc:chgData name="Weifeng Xu" userId="e7aed605-a3dd-4d5a-a692-a87037af107b" providerId="ADAL" clId="{8BBD8853-A709-41CD-ACA7-12532F4F7A65}" dt="2025-04-15T16:32:55.946" v="1107" actId="20577"/>
        <pc:sldMkLst>
          <pc:docMk/>
          <pc:sldMk cId="4176315126" sldId="485"/>
        </pc:sldMkLst>
        <pc:spChg chg="mod">
          <ac:chgData name="Weifeng Xu" userId="e7aed605-a3dd-4d5a-a692-a87037af107b" providerId="ADAL" clId="{8BBD8853-A709-41CD-ACA7-12532F4F7A65}" dt="2025-04-15T16:32:55.946" v="1107" actId="20577"/>
          <ac:spMkLst>
            <pc:docMk/>
            <pc:sldMk cId="4176315126" sldId="485"/>
            <ac:spMk id="2" creationId="{3958F569-E1F0-4DC8-BA00-2599CF31EBC0}"/>
          </ac:spMkLst>
        </pc:spChg>
        <pc:spChg chg="del mod">
          <ac:chgData name="Weifeng Xu" userId="e7aed605-a3dd-4d5a-a692-a87037af107b" providerId="ADAL" clId="{8BBD8853-A709-41CD-ACA7-12532F4F7A65}" dt="2025-04-15T16:32:46.592" v="1105"/>
          <ac:spMkLst>
            <pc:docMk/>
            <pc:sldMk cId="4176315126" sldId="485"/>
            <ac:spMk id="8" creationId="{8914A124-01B9-855E-3194-253E9BF928FB}"/>
          </ac:spMkLst>
        </pc:spChg>
      </pc:sldChg>
      <pc:sldChg chg="modSp mod">
        <pc:chgData name="Weifeng Xu" userId="e7aed605-a3dd-4d5a-a692-a87037af107b" providerId="ADAL" clId="{8BBD8853-A709-41CD-ACA7-12532F4F7A65}" dt="2025-04-15T16:35:34.886" v="1185" actId="20577"/>
        <pc:sldMkLst>
          <pc:docMk/>
          <pc:sldMk cId="2777357418" sldId="486"/>
        </pc:sldMkLst>
        <pc:spChg chg="mod">
          <ac:chgData name="Weifeng Xu" userId="e7aed605-a3dd-4d5a-a692-a87037af107b" providerId="ADAL" clId="{8BBD8853-A709-41CD-ACA7-12532F4F7A65}" dt="2025-04-15T16:35:34.886" v="1185" actId="20577"/>
          <ac:spMkLst>
            <pc:docMk/>
            <pc:sldMk cId="2777357418" sldId="486"/>
            <ac:spMk id="2" creationId="{7933D797-DAB1-4A5C-8DE7-2DDA9BA804B1}"/>
          </ac:spMkLst>
        </pc:spChg>
        <pc:spChg chg="mod">
          <ac:chgData name="Weifeng Xu" userId="e7aed605-a3dd-4d5a-a692-a87037af107b" providerId="ADAL" clId="{8BBD8853-A709-41CD-ACA7-12532F4F7A65}" dt="2025-04-15T16:34:15.250" v="1158" actId="6549"/>
          <ac:spMkLst>
            <pc:docMk/>
            <pc:sldMk cId="2777357418" sldId="486"/>
            <ac:spMk id="3" creationId="{CD415336-0926-4BBA-B627-1B412F6FBADB}"/>
          </ac:spMkLst>
        </pc:spChg>
      </pc:sldChg>
      <pc:sldChg chg="modSp del mod">
        <pc:chgData name="Weifeng Xu" userId="e7aed605-a3dd-4d5a-a692-a87037af107b" providerId="ADAL" clId="{8BBD8853-A709-41CD-ACA7-12532F4F7A65}" dt="2025-01-01T15:44:09.259" v="160" actId="47"/>
        <pc:sldMkLst>
          <pc:docMk/>
          <pc:sldMk cId="3478959226" sldId="487"/>
        </pc:sldMkLst>
      </pc:sldChg>
      <pc:sldChg chg="modSp del mod">
        <pc:chgData name="Weifeng Xu" userId="e7aed605-a3dd-4d5a-a692-a87037af107b" providerId="ADAL" clId="{8BBD8853-A709-41CD-ACA7-12532F4F7A65}" dt="2025-01-01T15:52:51.055" v="302" actId="47"/>
        <pc:sldMkLst>
          <pc:docMk/>
          <pc:sldMk cId="884726682" sldId="488"/>
        </pc:sldMkLst>
      </pc:sldChg>
      <pc:sldChg chg="modSp mod">
        <pc:chgData name="Weifeng Xu" userId="e7aed605-a3dd-4d5a-a692-a87037af107b" providerId="ADAL" clId="{8BBD8853-A709-41CD-ACA7-12532F4F7A65}" dt="2025-04-15T16:35:02.761" v="1183" actId="20577"/>
        <pc:sldMkLst>
          <pc:docMk/>
          <pc:sldMk cId="3298224472" sldId="489"/>
        </pc:sldMkLst>
        <pc:spChg chg="mod">
          <ac:chgData name="Weifeng Xu" userId="e7aed605-a3dd-4d5a-a692-a87037af107b" providerId="ADAL" clId="{8BBD8853-A709-41CD-ACA7-12532F4F7A65}" dt="2025-04-15T16:35:02.761" v="1183" actId="20577"/>
          <ac:spMkLst>
            <pc:docMk/>
            <pc:sldMk cId="3298224472" sldId="489"/>
            <ac:spMk id="2" creationId="{8E41CD2F-695F-433D-BA67-94AEB2C14F73}"/>
          </ac:spMkLst>
        </pc:spChg>
        <pc:spChg chg="mod">
          <ac:chgData name="Weifeng Xu" userId="e7aed605-a3dd-4d5a-a692-a87037af107b" providerId="ADAL" clId="{8BBD8853-A709-41CD-ACA7-12532F4F7A65}" dt="2025-04-05T15:48:19.087" v="831" actId="20577"/>
          <ac:spMkLst>
            <pc:docMk/>
            <pc:sldMk cId="3298224472" sldId="489"/>
            <ac:spMk id="3" creationId="{A38D5518-DB37-4A85-95B0-843461658603}"/>
          </ac:spMkLst>
        </pc:spChg>
      </pc:sldChg>
      <pc:sldChg chg="modSp del mod">
        <pc:chgData name="Weifeng Xu" userId="e7aed605-a3dd-4d5a-a692-a87037af107b" providerId="ADAL" clId="{8BBD8853-A709-41CD-ACA7-12532F4F7A65}" dt="2025-04-05T15:50:21.967" v="832" actId="47"/>
        <pc:sldMkLst>
          <pc:docMk/>
          <pc:sldMk cId="2317666254" sldId="490"/>
        </pc:sldMkLst>
      </pc:sldChg>
      <pc:sldChg chg="delSp modSp mod">
        <pc:chgData name="Weifeng Xu" userId="e7aed605-a3dd-4d5a-a692-a87037af107b" providerId="ADAL" clId="{8BBD8853-A709-41CD-ACA7-12532F4F7A65}" dt="2025-04-15T20:02:50.422" v="2035" actId="6549"/>
        <pc:sldMkLst>
          <pc:docMk/>
          <pc:sldMk cId="1271785275" sldId="491"/>
        </pc:sldMkLst>
        <pc:spChg chg="mod">
          <ac:chgData name="Weifeng Xu" userId="e7aed605-a3dd-4d5a-a692-a87037af107b" providerId="ADAL" clId="{8BBD8853-A709-41CD-ACA7-12532F4F7A65}" dt="2025-04-15T20:02:50.422" v="2035" actId="6549"/>
          <ac:spMkLst>
            <pc:docMk/>
            <pc:sldMk cId="1271785275" sldId="491"/>
            <ac:spMk id="2" creationId="{6879D527-634D-49A8-AAE9-6EAF4E71579C}"/>
          </ac:spMkLst>
        </pc:spChg>
        <pc:picChg chg="mod">
          <ac:chgData name="Weifeng Xu" userId="e7aed605-a3dd-4d5a-a692-a87037af107b" providerId="ADAL" clId="{8BBD8853-A709-41CD-ACA7-12532F4F7A65}" dt="2025-04-15T19:44:45.561" v="1877" actId="14100"/>
          <ac:picMkLst>
            <pc:docMk/>
            <pc:sldMk cId="1271785275" sldId="491"/>
            <ac:picMk id="5" creationId="{D90A97BE-5A27-4AFE-BC52-D58666D9D32A}"/>
          </ac:picMkLst>
        </pc:picChg>
      </pc:sldChg>
      <pc:sldChg chg="modSp mod">
        <pc:chgData name="Weifeng Xu" userId="e7aed605-a3dd-4d5a-a692-a87037af107b" providerId="ADAL" clId="{8BBD8853-A709-41CD-ACA7-12532F4F7A65}" dt="2025-04-05T16:00:41.825" v="963" actId="1076"/>
        <pc:sldMkLst>
          <pc:docMk/>
          <pc:sldMk cId="1287349466" sldId="492"/>
        </pc:sldMkLst>
        <pc:spChg chg="mod">
          <ac:chgData name="Weifeng Xu" userId="e7aed605-a3dd-4d5a-a692-a87037af107b" providerId="ADAL" clId="{8BBD8853-A709-41CD-ACA7-12532F4F7A65}" dt="2025-04-05T16:00:41.825" v="963" actId="1076"/>
          <ac:spMkLst>
            <pc:docMk/>
            <pc:sldMk cId="1287349466" sldId="492"/>
            <ac:spMk id="8" creationId="{89D779FB-6EB9-4B84-88F7-8658E9DB8B6A}"/>
          </ac:spMkLst>
        </pc:spChg>
        <pc:picChg chg="mod">
          <ac:chgData name="Weifeng Xu" userId="e7aed605-a3dd-4d5a-a692-a87037af107b" providerId="ADAL" clId="{8BBD8853-A709-41CD-ACA7-12532F4F7A65}" dt="2025-04-05T16:00:37.398" v="962" actId="14100"/>
          <ac:picMkLst>
            <pc:docMk/>
            <pc:sldMk cId="1287349466" sldId="492"/>
            <ac:picMk id="4" creationId="{1E90D239-C69E-4E5B-A21B-78BE0F50341C}"/>
          </ac:picMkLst>
        </pc:picChg>
        <pc:picChg chg="mod">
          <ac:chgData name="Weifeng Xu" userId="e7aed605-a3dd-4d5a-a692-a87037af107b" providerId="ADAL" clId="{8BBD8853-A709-41CD-ACA7-12532F4F7A65}" dt="2025-04-05T16:00:41.825" v="963" actId="1076"/>
          <ac:picMkLst>
            <pc:docMk/>
            <pc:sldMk cId="1287349466" sldId="492"/>
            <ac:picMk id="7" creationId="{9BDA6CC9-4BE9-47BA-882C-B3CA34A5DF7F}"/>
          </ac:picMkLst>
        </pc:picChg>
      </pc:sldChg>
      <pc:sldChg chg="addSp delSp modSp mod modClrScheme chgLayout">
        <pc:chgData name="Weifeng Xu" userId="e7aed605-a3dd-4d5a-a692-a87037af107b" providerId="ADAL" clId="{8BBD8853-A709-41CD-ACA7-12532F4F7A65}" dt="2025-04-15T19:46:46.692" v="1921" actId="207"/>
        <pc:sldMkLst>
          <pc:docMk/>
          <pc:sldMk cId="470632294" sldId="493"/>
        </pc:sldMkLst>
        <pc:spChg chg="add del mod ord">
          <ac:chgData name="Weifeng Xu" userId="e7aed605-a3dd-4d5a-a692-a87037af107b" providerId="ADAL" clId="{8BBD8853-A709-41CD-ACA7-12532F4F7A65}" dt="2025-04-15T19:46:46.692" v="1921" actId="207"/>
          <ac:spMkLst>
            <pc:docMk/>
            <pc:sldMk cId="470632294" sldId="493"/>
            <ac:spMk id="2" creationId="{1B1101AE-46D4-4691-A772-6CC79314E991}"/>
          </ac:spMkLst>
        </pc:spChg>
        <pc:picChg chg="add mod">
          <ac:chgData name="Weifeng Xu" userId="e7aed605-a3dd-4d5a-a692-a87037af107b" providerId="ADAL" clId="{8BBD8853-A709-41CD-ACA7-12532F4F7A65}" dt="2025-04-05T16:03:59.617" v="982" actId="1076"/>
          <ac:picMkLst>
            <pc:docMk/>
            <pc:sldMk cId="470632294" sldId="493"/>
            <ac:picMk id="7" creationId="{5219F7D9-A9BA-07AC-6CD5-62EF6AB3CD71}"/>
          </ac:picMkLst>
        </pc:picChg>
      </pc:sldChg>
      <pc:sldChg chg="addSp modSp new del mod modClrScheme chgLayout">
        <pc:chgData name="Weifeng Xu" userId="e7aed605-a3dd-4d5a-a692-a87037af107b" providerId="ADAL" clId="{8BBD8853-A709-41CD-ACA7-12532F4F7A65}" dt="2025-04-15T19:47:37.939" v="1944" actId="47"/>
        <pc:sldMkLst>
          <pc:docMk/>
          <pc:sldMk cId="3732815573" sldId="494"/>
        </pc:sldMkLst>
      </pc:sldChg>
      <pc:sldChg chg="addSp delSp modSp new mod ord modClrScheme chgLayout">
        <pc:chgData name="Weifeng Xu" userId="e7aed605-a3dd-4d5a-a692-a87037af107b" providerId="ADAL" clId="{8BBD8853-A709-41CD-ACA7-12532F4F7A65}" dt="2025-04-15T19:44:31.535" v="1875" actId="207"/>
        <pc:sldMkLst>
          <pc:docMk/>
          <pc:sldMk cId="2116064160" sldId="495"/>
        </pc:sldMkLst>
        <pc:spChg chg="mod ord">
          <ac:chgData name="Weifeng Xu" userId="e7aed605-a3dd-4d5a-a692-a87037af107b" providerId="ADAL" clId="{8BBD8853-A709-41CD-ACA7-12532F4F7A65}" dt="2025-04-15T19:44:31.535" v="1875" actId="207"/>
          <ac:spMkLst>
            <pc:docMk/>
            <pc:sldMk cId="2116064160" sldId="495"/>
            <ac:spMk id="2" creationId="{F29FCAC0-82FB-4AA2-E6AF-604414F488C5}"/>
          </ac:spMkLst>
        </pc:spChg>
        <pc:spChg chg="add mod ord">
          <ac:chgData name="Weifeng Xu" userId="e7aed605-a3dd-4d5a-a692-a87037af107b" providerId="ADAL" clId="{8BBD8853-A709-41CD-ACA7-12532F4F7A65}" dt="2025-04-15T19:43:12.679" v="1873" actId="27636"/>
          <ac:spMkLst>
            <pc:docMk/>
            <pc:sldMk cId="2116064160" sldId="495"/>
            <ac:spMk id="9" creationId="{2A96771A-07C9-5E5B-7678-20D36BDA9B36}"/>
          </ac:spMkLst>
        </pc:spChg>
        <pc:picChg chg="add del mod">
          <ac:chgData name="Weifeng Xu" userId="e7aed605-a3dd-4d5a-a692-a87037af107b" providerId="ADAL" clId="{8BBD8853-A709-41CD-ACA7-12532F4F7A65}" dt="2025-04-15T19:38:04.590" v="1744" actId="478"/>
          <ac:picMkLst>
            <pc:docMk/>
            <pc:sldMk cId="2116064160" sldId="495"/>
            <ac:picMk id="4" creationId="{3690A71B-5F25-A15B-52A7-9CCF1BDA4888}"/>
          </ac:picMkLst>
        </pc:picChg>
        <pc:picChg chg="add del mod modCrop">
          <ac:chgData name="Weifeng Xu" userId="e7aed605-a3dd-4d5a-a692-a87037af107b" providerId="ADAL" clId="{8BBD8853-A709-41CD-ACA7-12532F4F7A65}" dt="2025-04-15T19:25:05.687" v="1700" actId="478"/>
          <ac:picMkLst>
            <pc:docMk/>
            <pc:sldMk cId="2116064160" sldId="495"/>
            <ac:picMk id="5" creationId="{9D298699-9220-2EBB-BE3F-4340CEA06446}"/>
          </ac:picMkLst>
        </pc:picChg>
        <pc:picChg chg="add del mod">
          <ac:chgData name="Weifeng Xu" userId="e7aed605-a3dd-4d5a-a692-a87037af107b" providerId="ADAL" clId="{8BBD8853-A709-41CD-ACA7-12532F4F7A65}" dt="2025-04-15T19:38:20.038" v="1748" actId="478"/>
          <ac:picMkLst>
            <pc:docMk/>
            <pc:sldMk cId="2116064160" sldId="495"/>
            <ac:picMk id="7" creationId="{B3C2B89F-05EC-8A5A-4345-7293F10DBA80}"/>
          </ac:picMkLst>
        </pc:picChg>
        <pc:picChg chg="add mod">
          <ac:chgData name="Weifeng Xu" userId="e7aed605-a3dd-4d5a-a692-a87037af107b" providerId="ADAL" clId="{8BBD8853-A709-41CD-ACA7-12532F4F7A65}" dt="2025-04-15T19:44:02.600" v="1874" actId="1076"/>
          <ac:picMkLst>
            <pc:docMk/>
            <pc:sldMk cId="2116064160" sldId="495"/>
            <ac:picMk id="8" creationId="{40E704D8-EC4E-3D02-BB0C-A2BBF370C8AB}"/>
          </ac:picMkLst>
        </pc:picChg>
        <pc:picChg chg="add del mod">
          <ac:chgData name="Weifeng Xu" userId="e7aed605-a3dd-4d5a-a692-a87037af107b" providerId="ADAL" clId="{8BBD8853-A709-41CD-ACA7-12532F4F7A65}" dt="2025-04-15T19:38:52.086" v="1752" actId="478"/>
          <ac:picMkLst>
            <pc:docMk/>
            <pc:sldMk cId="2116064160" sldId="495"/>
            <ac:picMk id="11" creationId="{290CE592-8EE8-5AD6-294F-E7335E73300C}"/>
          </ac:picMkLst>
        </pc:picChg>
        <pc:picChg chg="add del mod">
          <ac:chgData name="Weifeng Xu" userId="e7aed605-a3dd-4d5a-a692-a87037af107b" providerId="ADAL" clId="{8BBD8853-A709-41CD-ACA7-12532F4F7A65}" dt="2025-04-15T19:38:49.957" v="1751" actId="478"/>
          <ac:picMkLst>
            <pc:docMk/>
            <pc:sldMk cId="2116064160" sldId="495"/>
            <ac:picMk id="13" creationId="{A2C0C994-3427-0012-B19A-588E946E199A}"/>
          </ac:picMkLst>
        </pc:picChg>
        <pc:picChg chg="add del mod">
          <ac:chgData name="Weifeng Xu" userId="e7aed605-a3dd-4d5a-a692-a87037af107b" providerId="ADAL" clId="{8BBD8853-A709-41CD-ACA7-12532F4F7A65}" dt="2025-04-15T19:40:23.894" v="1758" actId="478"/>
          <ac:picMkLst>
            <pc:docMk/>
            <pc:sldMk cId="2116064160" sldId="495"/>
            <ac:picMk id="15" creationId="{5CF20428-958E-3874-3803-49202A3A5294}"/>
          </ac:picMkLst>
        </pc:picChg>
        <pc:picChg chg="add del mod">
          <ac:chgData name="Weifeng Xu" userId="e7aed605-a3dd-4d5a-a692-a87037af107b" providerId="ADAL" clId="{8BBD8853-A709-41CD-ACA7-12532F4F7A65}" dt="2025-04-15T19:40:22.266" v="1757" actId="478"/>
          <ac:picMkLst>
            <pc:docMk/>
            <pc:sldMk cId="2116064160" sldId="495"/>
            <ac:picMk id="17" creationId="{E31C0C4E-E495-7E1C-2C7D-6E10CC0505E4}"/>
          </ac:picMkLst>
        </pc:picChg>
        <pc:picChg chg="add mod">
          <ac:chgData name="Weifeng Xu" userId="e7aed605-a3dd-4d5a-a692-a87037af107b" providerId="ADAL" clId="{8BBD8853-A709-41CD-ACA7-12532F4F7A65}" dt="2025-04-15T19:41:12.020" v="1760" actId="1076"/>
          <ac:picMkLst>
            <pc:docMk/>
            <pc:sldMk cId="2116064160" sldId="495"/>
            <ac:picMk id="19" creationId="{C56BEE78-1BE2-47F2-BB55-55FBDE402E8B}"/>
          </ac:picMkLst>
        </pc:picChg>
        <pc:picChg chg="add del mod">
          <ac:chgData name="Weifeng Xu" userId="e7aed605-a3dd-4d5a-a692-a87037af107b" providerId="ADAL" clId="{8BBD8853-A709-41CD-ACA7-12532F4F7A65}" dt="2025-04-15T19:41:45.462" v="1764" actId="22"/>
          <ac:picMkLst>
            <pc:docMk/>
            <pc:sldMk cId="2116064160" sldId="495"/>
            <ac:picMk id="21" creationId="{E3972140-A782-15C0-07EB-5AC5FF3D6117}"/>
          </ac:picMkLst>
        </pc:picChg>
        <pc:picChg chg="add mod">
          <ac:chgData name="Weifeng Xu" userId="e7aed605-a3dd-4d5a-a692-a87037af107b" providerId="ADAL" clId="{8BBD8853-A709-41CD-ACA7-12532F4F7A65}" dt="2025-04-15T19:42:00.667" v="1766" actId="1076"/>
          <ac:picMkLst>
            <pc:docMk/>
            <pc:sldMk cId="2116064160" sldId="495"/>
            <ac:picMk id="23" creationId="{09D3E07A-A292-47B8-F538-EA3A56B9CED3}"/>
          </ac:picMkLst>
        </pc:picChg>
      </pc:sldChg>
      <pc:sldChg chg="addSp delSp modSp new mod modClrScheme chgLayout">
        <pc:chgData name="Weifeng Xu" userId="e7aed605-a3dd-4d5a-a692-a87037af107b" providerId="ADAL" clId="{8BBD8853-A709-41CD-ACA7-12532F4F7A65}" dt="2025-04-15T16:32:15.575" v="1084"/>
        <pc:sldMkLst>
          <pc:docMk/>
          <pc:sldMk cId="3816468261" sldId="496"/>
        </pc:sldMkLst>
        <pc:spChg chg="del mod ord">
          <ac:chgData name="Weifeng Xu" userId="e7aed605-a3dd-4d5a-a692-a87037af107b" providerId="ADAL" clId="{8BBD8853-A709-41CD-ACA7-12532F4F7A65}" dt="2025-04-15T16:32:07.174" v="1083" actId="700"/>
          <ac:spMkLst>
            <pc:docMk/>
            <pc:sldMk cId="3816468261" sldId="496"/>
            <ac:spMk id="2" creationId="{CBDD5A2F-96D9-6DAD-5EFA-7A2D6D70F116}"/>
          </ac:spMkLst>
        </pc:spChg>
        <pc:spChg chg="del mod ord">
          <ac:chgData name="Weifeng Xu" userId="e7aed605-a3dd-4d5a-a692-a87037af107b" providerId="ADAL" clId="{8BBD8853-A709-41CD-ACA7-12532F4F7A65}" dt="2025-04-15T16:32:07.174" v="1083" actId="700"/>
          <ac:spMkLst>
            <pc:docMk/>
            <pc:sldMk cId="3816468261" sldId="496"/>
            <ac:spMk id="3" creationId="{B9617304-A3BF-929D-7802-F2E0F0E9847C}"/>
          </ac:spMkLst>
        </pc:spChg>
        <pc:spChg chg="add mod ord">
          <ac:chgData name="Weifeng Xu" userId="e7aed605-a3dd-4d5a-a692-a87037af107b" providerId="ADAL" clId="{8BBD8853-A709-41CD-ACA7-12532F4F7A65}" dt="2025-04-15T16:32:15.575" v="1084"/>
          <ac:spMkLst>
            <pc:docMk/>
            <pc:sldMk cId="3816468261" sldId="496"/>
            <ac:spMk id="4" creationId="{386BAEBC-3832-4D58-58CE-450D12A41E4B}"/>
          </ac:spMkLst>
        </pc:spChg>
        <pc:spChg chg="add mod ord">
          <ac:chgData name="Weifeng Xu" userId="e7aed605-a3dd-4d5a-a692-a87037af107b" providerId="ADAL" clId="{8BBD8853-A709-41CD-ACA7-12532F4F7A65}" dt="2025-04-15T16:32:07.174" v="1083" actId="700"/>
          <ac:spMkLst>
            <pc:docMk/>
            <pc:sldMk cId="3816468261" sldId="496"/>
            <ac:spMk id="5" creationId="{90F0E6C3-B518-376D-9101-0D254BBC764C}"/>
          </ac:spMkLst>
        </pc:spChg>
      </pc:sldChg>
      <pc:sldChg chg="addSp delSp modSp new mod modClrScheme chgLayout">
        <pc:chgData name="Weifeng Xu" userId="e7aed605-a3dd-4d5a-a692-a87037af107b" providerId="ADAL" clId="{8BBD8853-A709-41CD-ACA7-12532F4F7A65}" dt="2025-04-15T16:36:26.329" v="1218" actId="6549"/>
        <pc:sldMkLst>
          <pc:docMk/>
          <pc:sldMk cId="2102553257" sldId="497"/>
        </pc:sldMkLst>
        <pc:spChg chg="del mod ord">
          <ac:chgData name="Weifeng Xu" userId="e7aed605-a3dd-4d5a-a692-a87037af107b" providerId="ADAL" clId="{8BBD8853-A709-41CD-ACA7-12532F4F7A65}" dt="2025-04-15T16:35:50.508" v="1187" actId="700"/>
          <ac:spMkLst>
            <pc:docMk/>
            <pc:sldMk cId="2102553257" sldId="497"/>
            <ac:spMk id="2" creationId="{62BBDECD-D972-1531-93ED-3732EF8354BA}"/>
          </ac:spMkLst>
        </pc:spChg>
        <pc:spChg chg="del mod ord">
          <ac:chgData name="Weifeng Xu" userId="e7aed605-a3dd-4d5a-a692-a87037af107b" providerId="ADAL" clId="{8BBD8853-A709-41CD-ACA7-12532F4F7A65}" dt="2025-04-15T16:35:50.508" v="1187" actId="700"/>
          <ac:spMkLst>
            <pc:docMk/>
            <pc:sldMk cId="2102553257" sldId="497"/>
            <ac:spMk id="3" creationId="{C67A417C-0022-036C-1DCE-BC9AF0007E1A}"/>
          </ac:spMkLst>
        </pc:spChg>
        <pc:spChg chg="add mod ord">
          <ac:chgData name="Weifeng Xu" userId="e7aed605-a3dd-4d5a-a692-a87037af107b" providerId="ADAL" clId="{8BBD8853-A709-41CD-ACA7-12532F4F7A65}" dt="2025-04-15T16:36:26.329" v="1218" actId="6549"/>
          <ac:spMkLst>
            <pc:docMk/>
            <pc:sldMk cId="2102553257" sldId="497"/>
            <ac:spMk id="4" creationId="{5453007C-4E65-60AC-F361-814F69B79DB0}"/>
          </ac:spMkLst>
        </pc:spChg>
        <pc:spChg chg="add mod ord">
          <ac:chgData name="Weifeng Xu" userId="e7aed605-a3dd-4d5a-a692-a87037af107b" providerId="ADAL" clId="{8BBD8853-A709-41CD-ACA7-12532F4F7A65}" dt="2025-04-15T16:35:50.508" v="1187" actId="700"/>
          <ac:spMkLst>
            <pc:docMk/>
            <pc:sldMk cId="2102553257" sldId="497"/>
            <ac:spMk id="5" creationId="{71018DA9-FBDC-6532-4657-5F204AF916D4}"/>
          </ac:spMkLst>
        </pc:spChg>
      </pc:sldChg>
      <pc:sldChg chg="modSp add mod ord">
        <pc:chgData name="Weifeng Xu" userId="e7aed605-a3dd-4d5a-a692-a87037af107b" providerId="ADAL" clId="{8BBD8853-A709-41CD-ACA7-12532F4F7A65}" dt="2025-04-15T16:40:27.044" v="1243" actId="20577"/>
        <pc:sldMkLst>
          <pc:docMk/>
          <pc:sldMk cId="651465663" sldId="498"/>
        </pc:sldMkLst>
        <pc:spChg chg="mod">
          <ac:chgData name="Weifeng Xu" userId="e7aed605-a3dd-4d5a-a692-a87037af107b" providerId="ADAL" clId="{8BBD8853-A709-41CD-ACA7-12532F4F7A65}" dt="2025-04-15T16:40:27.044" v="1243" actId="20577"/>
          <ac:spMkLst>
            <pc:docMk/>
            <pc:sldMk cId="651465663" sldId="498"/>
            <ac:spMk id="4" creationId="{6A33181E-E5B2-CF94-FE93-0A0069A636F7}"/>
          </ac:spMkLst>
        </pc:spChg>
      </pc:sldChg>
      <pc:sldChg chg="addSp delSp modSp new mod modClrScheme chgLayout">
        <pc:chgData name="Weifeng Xu" userId="e7aed605-a3dd-4d5a-a692-a87037af107b" providerId="ADAL" clId="{8BBD8853-A709-41CD-ACA7-12532F4F7A65}" dt="2025-04-15T16:47:16.359" v="1374" actId="20577"/>
        <pc:sldMkLst>
          <pc:docMk/>
          <pc:sldMk cId="3700562583" sldId="499"/>
        </pc:sldMkLst>
        <pc:spChg chg="del mod ord">
          <ac:chgData name="Weifeng Xu" userId="e7aed605-a3dd-4d5a-a692-a87037af107b" providerId="ADAL" clId="{8BBD8853-A709-41CD-ACA7-12532F4F7A65}" dt="2025-04-15T16:45:55.580" v="1344" actId="700"/>
          <ac:spMkLst>
            <pc:docMk/>
            <pc:sldMk cId="3700562583" sldId="499"/>
            <ac:spMk id="2" creationId="{B786D4BB-66B9-254E-98DF-F67F4F37C486}"/>
          </ac:spMkLst>
        </pc:spChg>
        <pc:spChg chg="del mod ord">
          <ac:chgData name="Weifeng Xu" userId="e7aed605-a3dd-4d5a-a692-a87037af107b" providerId="ADAL" clId="{8BBD8853-A709-41CD-ACA7-12532F4F7A65}" dt="2025-04-15T16:45:55.580" v="1344" actId="700"/>
          <ac:spMkLst>
            <pc:docMk/>
            <pc:sldMk cId="3700562583" sldId="499"/>
            <ac:spMk id="3" creationId="{5A9C3448-6A29-24EF-CA73-3CD41BED56D0}"/>
          </ac:spMkLst>
        </pc:spChg>
        <pc:spChg chg="add mod ord">
          <ac:chgData name="Weifeng Xu" userId="e7aed605-a3dd-4d5a-a692-a87037af107b" providerId="ADAL" clId="{8BBD8853-A709-41CD-ACA7-12532F4F7A65}" dt="2025-04-15T16:47:16.359" v="1374" actId="20577"/>
          <ac:spMkLst>
            <pc:docMk/>
            <pc:sldMk cId="3700562583" sldId="499"/>
            <ac:spMk id="4" creationId="{F96F741E-1D0F-6944-2000-0355A8069514}"/>
          </ac:spMkLst>
        </pc:spChg>
        <pc:spChg chg="add mod ord">
          <ac:chgData name="Weifeng Xu" userId="e7aed605-a3dd-4d5a-a692-a87037af107b" providerId="ADAL" clId="{8BBD8853-A709-41CD-ACA7-12532F4F7A65}" dt="2025-04-15T16:45:55.580" v="1344" actId="700"/>
          <ac:spMkLst>
            <pc:docMk/>
            <pc:sldMk cId="3700562583" sldId="499"/>
            <ac:spMk id="5" creationId="{8886501B-341F-03C2-66C5-0F0C30F12414}"/>
          </ac:spMkLst>
        </pc:spChg>
      </pc:sldChg>
      <pc:sldChg chg="add del ord">
        <pc:chgData name="Weifeng Xu" userId="e7aed605-a3dd-4d5a-a692-a87037af107b" providerId="ADAL" clId="{8BBD8853-A709-41CD-ACA7-12532F4F7A65}" dt="2025-04-15T19:45:03.529" v="1878" actId="47"/>
        <pc:sldMkLst>
          <pc:docMk/>
          <pc:sldMk cId="1368132119" sldId="500"/>
        </pc:sldMkLst>
      </pc:sldChg>
      <pc:sldChg chg="addSp modSp new mod">
        <pc:chgData name="Weifeng Xu" userId="e7aed605-a3dd-4d5a-a692-a87037af107b" providerId="ADAL" clId="{8BBD8853-A709-41CD-ACA7-12532F4F7A65}" dt="2025-04-15T17:00:22.623" v="1484" actId="20577"/>
        <pc:sldMkLst>
          <pc:docMk/>
          <pc:sldMk cId="139631025" sldId="501"/>
        </pc:sldMkLst>
        <pc:spChg chg="mod">
          <ac:chgData name="Weifeng Xu" userId="e7aed605-a3dd-4d5a-a692-a87037af107b" providerId="ADAL" clId="{8BBD8853-A709-41CD-ACA7-12532F4F7A65}" dt="2025-04-15T17:00:22.623" v="1484" actId="20577"/>
          <ac:spMkLst>
            <pc:docMk/>
            <pc:sldMk cId="139631025" sldId="501"/>
            <ac:spMk id="2" creationId="{47B4D863-3FD6-9366-5223-B4FB1232B23D}"/>
          </ac:spMkLst>
        </pc:spChg>
        <pc:spChg chg="mod">
          <ac:chgData name="Weifeng Xu" userId="e7aed605-a3dd-4d5a-a692-a87037af107b" providerId="ADAL" clId="{8BBD8853-A709-41CD-ACA7-12532F4F7A65}" dt="2025-04-15T16:59:23.758" v="1481" actId="6549"/>
          <ac:spMkLst>
            <pc:docMk/>
            <pc:sldMk cId="139631025" sldId="501"/>
            <ac:spMk id="3" creationId="{DE781E04-C954-5623-E07A-BE166DC7D838}"/>
          </ac:spMkLst>
        </pc:spChg>
        <pc:spChg chg="add">
          <ac:chgData name="Weifeng Xu" userId="e7aed605-a3dd-4d5a-a692-a87037af107b" providerId="ADAL" clId="{8BBD8853-A709-41CD-ACA7-12532F4F7A65}" dt="2025-04-15T16:57:08.812" v="1408"/>
          <ac:spMkLst>
            <pc:docMk/>
            <pc:sldMk cId="139631025" sldId="501"/>
            <ac:spMk id="4" creationId="{1D3FA66D-3ECD-1A4C-12DC-BCFF39E5405F}"/>
          </ac:spMkLst>
        </pc:spChg>
      </pc:sldChg>
      <pc:sldChg chg="add del">
        <pc:chgData name="Weifeng Xu" userId="e7aed605-a3dd-4d5a-a692-a87037af107b" providerId="ADAL" clId="{8BBD8853-A709-41CD-ACA7-12532F4F7A65}" dt="2025-04-15T17:01:09.424" v="1488" actId="47"/>
        <pc:sldMkLst>
          <pc:docMk/>
          <pc:sldMk cId="673540914" sldId="502"/>
        </pc:sldMkLst>
      </pc:sldChg>
      <pc:sldChg chg="add del">
        <pc:chgData name="Weifeng Xu" userId="e7aed605-a3dd-4d5a-a692-a87037af107b" providerId="ADAL" clId="{8BBD8853-A709-41CD-ACA7-12532F4F7A65}" dt="2025-04-15T17:00:51.032" v="1486" actId="47"/>
        <pc:sldMkLst>
          <pc:docMk/>
          <pc:sldMk cId="1677164890" sldId="502"/>
        </pc:sldMkLst>
      </pc:sldChg>
      <pc:sldChg chg="addSp delSp modSp add mod">
        <pc:chgData name="Weifeng Xu" userId="e7aed605-a3dd-4d5a-a692-a87037af107b" providerId="ADAL" clId="{8BBD8853-A709-41CD-ACA7-12532F4F7A65}" dt="2025-04-15T17:04:09.360" v="1566" actId="20577"/>
        <pc:sldMkLst>
          <pc:docMk/>
          <pc:sldMk cId="2637467186" sldId="502"/>
        </pc:sldMkLst>
        <pc:spChg chg="mod">
          <ac:chgData name="Weifeng Xu" userId="e7aed605-a3dd-4d5a-a692-a87037af107b" providerId="ADAL" clId="{8BBD8853-A709-41CD-ACA7-12532F4F7A65}" dt="2025-04-15T17:01:25.887" v="1490"/>
          <ac:spMkLst>
            <pc:docMk/>
            <pc:sldMk cId="2637467186" sldId="502"/>
            <ac:spMk id="2" creationId="{C9205569-5C99-73F1-B1AB-1B48866DF8E6}"/>
          </ac:spMkLst>
        </pc:spChg>
        <pc:spChg chg="mod">
          <ac:chgData name="Weifeng Xu" userId="e7aed605-a3dd-4d5a-a692-a87037af107b" providerId="ADAL" clId="{8BBD8853-A709-41CD-ACA7-12532F4F7A65}" dt="2025-04-15T17:04:09.360" v="1566" actId="20577"/>
          <ac:spMkLst>
            <pc:docMk/>
            <pc:sldMk cId="2637467186" sldId="502"/>
            <ac:spMk id="3" creationId="{51CBC46A-74AD-924D-7349-36B362308F76}"/>
          </ac:spMkLst>
        </pc:spChg>
        <pc:spChg chg="add del">
          <ac:chgData name="Weifeng Xu" userId="e7aed605-a3dd-4d5a-a692-a87037af107b" providerId="ADAL" clId="{8BBD8853-A709-41CD-ACA7-12532F4F7A65}" dt="2025-04-15T17:03:01.799" v="1530" actId="22"/>
          <ac:spMkLst>
            <pc:docMk/>
            <pc:sldMk cId="2637467186" sldId="502"/>
            <ac:spMk id="5" creationId="{E2764E40-D634-0CD0-9328-8EC2FCC7DB67}"/>
          </ac:spMkLst>
        </pc:spChg>
        <pc:spChg chg="add del">
          <ac:chgData name="Weifeng Xu" userId="e7aed605-a3dd-4d5a-a692-a87037af107b" providerId="ADAL" clId="{8BBD8853-A709-41CD-ACA7-12532F4F7A65}" dt="2025-04-15T17:03:05.941" v="1532" actId="22"/>
          <ac:spMkLst>
            <pc:docMk/>
            <pc:sldMk cId="2637467186" sldId="502"/>
            <ac:spMk id="7" creationId="{19AACE40-7CA4-7324-901D-8E860F558C6F}"/>
          </ac:spMkLst>
        </pc:spChg>
      </pc:sldChg>
      <pc:sldChg chg="modSp add mod">
        <pc:chgData name="Weifeng Xu" userId="e7aed605-a3dd-4d5a-a692-a87037af107b" providerId="ADAL" clId="{8BBD8853-A709-41CD-ACA7-12532F4F7A65}" dt="2025-04-15T17:04:44.710" v="1576"/>
        <pc:sldMkLst>
          <pc:docMk/>
          <pc:sldMk cId="1078581133" sldId="503"/>
        </pc:sldMkLst>
        <pc:spChg chg="mod">
          <ac:chgData name="Weifeng Xu" userId="e7aed605-a3dd-4d5a-a692-a87037af107b" providerId="ADAL" clId="{8BBD8853-A709-41CD-ACA7-12532F4F7A65}" dt="2025-04-15T17:03:27.304" v="1536" actId="207"/>
          <ac:spMkLst>
            <pc:docMk/>
            <pc:sldMk cId="1078581133" sldId="503"/>
            <ac:spMk id="2" creationId="{7F964F74-686D-2755-CC75-61BBC21D1844}"/>
          </ac:spMkLst>
        </pc:spChg>
        <pc:spChg chg="mod">
          <ac:chgData name="Weifeng Xu" userId="e7aed605-a3dd-4d5a-a692-a87037af107b" providerId="ADAL" clId="{8BBD8853-A709-41CD-ACA7-12532F4F7A65}" dt="2025-04-15T17:04:44.710" v="1576"/>
          <ac:spMkLst>
            <pc:docMk/>
            <pc:sldMk cId="1078581133" sldId="503"/>
            <ac:spMk id="3" creationId="{4AB1F6C3-96B5-3CF6-54DE-2045BA0C2C9D}"/>
          </ac:spMkLst>
        </pc:spChg>
      </pc:sldChg>
      <pc:sldChg chg="modSp new del mod">
        <pc:chgData name="Weifeng Xu" userId="e7aed605-a3dd-4d5a-a692-a87037af107b" providerId="ADAL" clId="{8BBD8853-A709-41CD-ACA7-12532F4F7A65}" dt="2025-04-15T19:52:05.577" v="1945" actId="47"/>
        <pc:sldMkLst>
          <pc:docMk/>
          <pc:sldMk cId="3760611945" sldId="504"/>
        </pc:sldMkLst>
        <pc:spChg chg="mod">
          <ac:chgData name="Weifeng Xu" userId="e7aed605-a3dd-4d5a-a692-a87037af107b" providerId="ADAL" clId="{8BBD8853-A709-41CD-ACA7-12532F4F7A65}" dt="2025-04-15T17:05:32.208" v="1587" actId="207"/>
          <ac:spMkLst>
            <pc:docMk/>
            <pc:sldMk cId="3760611945" sldId="504"/>
            <ac:spMk id="2" creationId="{0F3B6707-E7A9-848C-28F9-F9A54DB3E0F7}"/>
          </ac:spMkLst>
        </pc:spChg>
        <pc:spChg chg="mod">
          <ac:chgData name="Weifeng Xu" userId="e7aed605-a3dd-4d5a-a692-a87037af107b" providerId="ADAL" clId="{8BBD8853-A709-41CD-ACA7-12532F4F7A65}" dt="2025-04-15T19:12:00.078" v="1602" actId="113"/>
          <ac:spMkLst>
            <pc:docMk/>
            <pc:sldMk cId="3760611945" sldId="504"/>
            <ac:spMk id="3" creationId="{B4528BD0-16AB-24FD-029D-2761FDDBEFF8}"/>
          </ac:spMkLst>
        </pc:spChg>
      </pc:sldChg>
      <pc:sldChg chg="addSp delSp modSp new mod modClrScheme chgLayout">
        <pc:chgData name="Weifeng Xu" userId="e7aed605-a3dd-4d5a-a692-a87037af107b" providerId="ADAL" clId="{8BBD8853-A709-41CD-ACA7-12532F4F7A65}" dt="2025-04-15T19:13:26.933" v="1605"/>
        <pc:sldMkLst>
          <pc:docMk/>
          <pc:sldMk cId="1467305763" sldId="505"/>
        </pc:sldMkLst>
        <pc:spChg chg="del mod ord">
          <ac:chgData name="Weifeng Xu" userId="e7aed605-a3dd-4d5a-a692-a87037af107b" providerId="ADAL" clId="{8BBD8853-A709-41CD-ACA7-12532F4F7A65}" dt="2025-04-15T19:12:42.825" v="1604" actId="700"/>
          <ac:spMkLst>
            <pc:docMk/>
            <pc:sldMk cId="1467305763" sldId="505"/>
            <ac:spMk id="2" creationId="{CAF83993-353D-0712-2982-7106B44397DF}"/>
          </ac:spMkLst>
        </pc:spChg>
        <pc:spChg chg="del mod ord">
          <ac:chgData name="Weifeng Xu" userId="e7aed605-a3dd-4d5a-a692-a87037af107b" providerId="ADAL" clId="{8BBD8853-A709-41CD-ACA7-12532F4F7A65}" dt="2025-04-15T19:12:42.825" v="1604" actId="700"/>
          <ac:spMkLst>
            <pc:docMk/>
            <pc:sldMk cId="1467305763" sldId="505"/>
            <ac:spMk id="3" creationId="{AC31DEBB-2AC6-CAFD-E065-06EBAFD70BB5}"/>
          </ac:spMkLst>
        </pc:spChg>
        <pc:spChg chg="add mod ord">
          <ac:chgData name="Weifeng Xu" userId="e7aed605-a3dd-4d5a-a692-a87037af107b" providerId="ADAL" clId="{8BBD8853-A709-41CD-ACA7-12532F4F7A65}" dt="2025-04-15T19:13:26.933" v="1605"/>
          <ac:spMkLst>
            <pc:docMk/>
            <pc:sldMk cId="1467305763" sldId="505"/>
            <ac:spMk id="4" creationId="{6DAC04AD-8D0A-7F68-73E7-64B9571B24A7}"/>
          </ac:spMkLst>
        </pc:spChg>
        <pc:spChg chg="add mod ord">
          <ac:chgData name="Weifeng Xu" userId="e7aed605-a3dd-4d5a-a692-a87037af107b" providerId="ADAL" clId="{8BBD8853-A709-41CD-ACA7-12532F4F7A65}" dt="2025-04-15T19:12:42.825" v="1604" actId="700"/>
          <ac:spMkLst>
            <pc:docMk/>
            <pc:sldMk cId="1467305763" sldId="505"/>
            <ac:spMk id="5" creationId="{1809BE93-09E0-4C08-6CAD-F0748471F251}"/>
          </ac:spMkLst>
        </pc:spChg>
      </pc:sldChg>
      <pc:sldChg chg="addSp delSp modSp new mod modClrScheme chgLayout">
        <pc:chgData name="Weifeng Xu" userId="e7aed605-a3dd-4d5a-a692-a87037af107b" providerId="ADAL" clId="{8BBD8853-A709-41CD-ACA7-12532F4F7A65}" dt="2025-04-15T19:20:24.078" v="1675" actId="403"/>
        <pc:sldMkLst>
          <pc:docMk/>
          <pc:sldMk cId="3172309991" sldId="506"/>
        </pc:sldMkLst>
        <pc:spChg chg="del mod ord">
          <ac:chgData name="Weifeng Xu" userId="e7aed605-a3dd-4d5a-a692-a87037af107b" providerId="ADAL" clId="{8BBD8853-A709-41CD-ACA7-12532F4F7A65}" dt="2025-04-15T19:13:38.514" v="1607" actId="700"/>
          <ac:spMkLst>
            <pc:docMk/>
            <pc:sldMk cId="3172309991" sldId="506"/>
            <ac:spMk id="2" creationId="{000E0F91-4407-2F49-268A-F3CDB490EEA7}"/>
          </ac:spMkLst>
        </pc:spChg>
        <pc:spChg chg="del">
          <ac:chgData name="Weifeng Xu" userId="e7aed605-a3dd-4d5a-a692-a87037af107b" providerId="ADAL" clId="{8BBD8853-A709-41CD-ACA7-12532F4F7A65}" dt="2025-04-15T19:13:38.514" v="1607" actId="700"/>
          <ac:spMkLst>
            <pc:docMk/>
            <pc:sldMk cId="3172309991" sldId="506"/>
            <ac:spMk id="3" creationId="{58223F77-9D47-4F27-1CB6-AFA858748E85}"/>
          </ac:spMkLst>
        </pc:spChg>
        <pc:spChg chg="add mod ord">
          <ac:chgData name="Weifeng Xu" userId="e7aed605-a3dd-4d5a-a692-a87037af107b" providerId="ADAL" clId="{8BBD8853-A709-41CD-ACA7-12532F4F7A65}" dt="2025-04-15T19:18:13.994" v="1640" actId="700"/>
          <ac:spMkLst>
            <pc:docMk/>
            <pc:sldMk cId="3172309991" sldId="506"/>
            <ac:spMk id="4" creationId="{567B3620-53AE-7456-1977-4FB87BC07745}"/>
          </ac:spMkLst>
        </pc:spChg>
        <pc:spChg chg="add mod ord">
          <ac:chgData name="Weifeng Xu" userId="e7aed605-a3dd-4d5a-a692-a87037af107b" providerId="ADAL" clId="{8BBD8853-A709-41CD-ACA7-12532F4F7A65}" dt="2025-04-15T19:20:24.078" v="1675" actId="403"/>
          <ac:spMkLst>
            <pc:docMk/>
            <pc:sldMk cId="3172309991" sldId="506"/>
            <ac:spMk id="7" creationId="{A0FF051A-7CB1-9EF3-F720-B2DF71DB2163}"/>
          </ac:spMkLst>
        </pc:spChg>
        <pc:picChg chg="add mod">
          <ac:chgData name="Weifeng Xu" userId="e7aed605-a3dd-4d5a-a692-a87037af107b" providerId="ADAL" clId="{8BBD8853-A709-41CD-ACA7-12532F4F7A65}" dt="2025-04-15T19:14:29.066" v="1639" actId="14100"/>
          <ac:picMkLst>
            <pc:docMk/>
            <pc:sldMk cId="3172309991" sldId="506"/>
            <ac:picMk id="6" creationId="{337864CA-125A-0040-8CEE-AA1BCAFD1AF6}"/>
          </ac:picMkLst>
        </pc:picChg>
      </pc:sldChg>
      <pc:sldChg chg="modSp add mod ord">
        <pc:chgData name="Weifeng Xu" userId="e7aed605-a3dd-4d5a-a692-a87037af107b" providerId="ADAL" clId="{8BBD8853-A709-41CD-ACA7-12532F4F7A65}" dt="2025-04-15T19:27:56.572" v="1708"/>
        <pc:sldMkLst>
          <pc:docMk/>
          <pc:sldMk cId="39544008" sldId="507"/>
        </pc:sldMkLst>
        <pc:spChg chg="mod">
          <ac:chgData name="Weifeng Xu" userId="e7aed605-a3dd-4d5a-a692-a87037af107b" providerId="ADAL" clId="{8BBD8853-A709-41CD-ACA7-12532F4F7A65}" dt="2025-04-15T19:24:41.264" v="1690" actId="20577"/>
          <ac:spMkLst>
            <pc:docMk/>
            <pc:sldMk cId="39544008" sldId="507"/>
            <ac:spMk id="4" creationId="{C8EDE633-E60C-0A56-631D-B8603FC96048}"/>
          </ac:spMkLst>
        </pc:spChg>
        <pc:spChg chg="mod">
          <ac:chgData name="Weifeng Xu" userId="e7aed605-a3dd-4d5a-a692-a87037af107b" providerId="ADAL" clId="{8BBD8853-A709-41CD-ACA7-12532F4F7A65}" dt="2025-04-15T19:27:56.572" v="1708"/>
          <ac:spMkLst>
            <pc:docMk/>
            <pc:sldMk cId="39544008" sldId="507"/>
            <ac:spMk id="5" creationId="{64EFB922-5595-FB72-E50C-3F7822E880F9}"/>
          </ac:spMkLst>
        </pc:spChg>
      </pc:sldChg>
      <pc:sldChg chg="addSp delSp modSp new mod modClrScheme chgLayout">
        <pc:chgData name="Weifeng Xu" userId="e7aed605-a3dd-4d5a-a692-a87037af107b" providerId="ADAL" clId="{8BBD8853-A709-41CD-ACA7-12532F4F7A65}" dt="2025-04-15T19:24:23.001" v="1684" actId="1076"/>
        <pc:sldMkLst>
          <pc:docMk/>
          <pc:sldMk cId="3906888354" sldId="508"/>
        </pc:sldMkLst>
        <pc:spChg chg="del">
          <ac:chgData name="Weifeng Xu" userId="e7aed605-a3dd-4d5a-a692-a87037af107b" providerId="ADAL" clId="{8BBD8853-A709-41CD-ACA7-12532F4F7A65}" dt="2025-04-15T19:23:36.624" v="1680" actId="700"/>
          <ac:spMkLst>
            <pc:docMk/>
            <pc:sldMk cId="3906888354" sldId="508"/>
            <ac:spMk id="2" creationId="{E34BAF5F-7558-FF43-1DD7-AC4C06E25884}"/>
          </ac:spMkLst>
        </pc:spChg>
        <pc:spChg chg="del">
          <ac:chgData name="Weifeng Xu" userId="e7aed605-a3dd-4d5a-a692-a87037af107b" providerId="ADAL" clId="{8BBD8853-A709-41CD-ACA7-12532F4F7A65}" dt="2025-04-15T19:23:36.624" v="1680" actId="700"/>
          <ac:spMkLst>
            <pc:docMk/>
            <pc:sldMk cId="3906888354" sldId="508"/>
            <ac:spMk id="3" creationId="{B3DF78D7-92D9-626A-4FD2-B2A2D724B19F}"/>
          </ac:spMkLst>
        </pc:spChg>
        <pc:picChg chg="add mod">
          <ac:chgData name="Weifeng Xu" userId="e7aed605-a3dd-4d5a-a692-a87037af107b" providerId="ADAL" clId="{8BBD8853-A709-41CD-ACA7-12532F4F7A65}" dt="2025-04-15T19:24:23.001" v="1684" actId="1076"/>
          <ac:picMkLst>
            <pc:docMk/>
            <pc:sldMk cId="3906888354" sldId="508"/>
            <ac:picMk id="5" creationId="{6E14C9C4-68B1-1282-44D3-1197078A7DEF}"/>
          </ac:picMkLst>
        </pc:picChg>
      </pc:sldChg>
      <pc:sldChg chg="addSp delSp modSp new mod modClrScheme chgLayout">
        <pc:chgData name="Weifeng Xu" userId="e7aed605-a3dd-4d5a-a692-a87037af107b" providerId="ADAL" clId="{8BBD8853-A709-41CD-ACA7-12532F4F7A65}" dt="2025-04-15T19:45:42.490" v="1897" actId="20577"/>
        <pc:sldMkLst>
          <pc:docMk/>
          <pc:sldMk cId="2919564147" sldId="509"/>
        </pc:sldMkLst>
        <pc:spChg chg="del mod ord">
          <ac:chgData name="Weifeng Xu" userId="e7aed605-a3dd-4d5a-a692-a87037af107b" providerId="ADAL" clId="{8BBD8853-A709-41CD-ACA7-12532F4F7A65}" dt="2025-04-15T19:45:29.705" v="1880" actId="700"/>
          <ac:spMkLst>
            <pc:docMk/>
            <pc:sldMk cId="2919564147" sldId="509"/>
            <ac:spMk id="2" creationId="{9946FEC4-D934-6152-BC75-E54C1DA600C1}"/>
          </ac:spMkLst>
        </pc:spChg>
        <pc:spChg chg="del mod ord">
          <ac:chgData name="Weifeng Xu" userId="e7aed605-a3dd-4d5a-a692-a87037af107b" providerId="ADAL" clId="{8BBD8853-A709-41CD-ACA7-12532F4F7A65}" dt="2025-04-15T19:45:29.705" v="1880" actId="700"/>
          <ac:spMkLst>
            <pc:docMk/>
            <pc:sldMk cId="2919564147" sldId="509"/>
            <ac:spMk id="3" creationId="{3AE23792-DDFC-BFB3-8071-B7ADE299E5EB}"/>
          </ac:spMkLst>
        </pc:spChg>
        <pc:spChg chg="add mod ord">
          <ac:chgData name="Weifeng Xu" userId="e7aed605-a3dd-4d5a-a692-a87037af107b" providerId="ADAL" clId="{8BBD8853-A709-41CD-ACA7-12532F4F7A65}" dt="2025-04-15T19:45:42.490" v="1897" actId="20577"/>
          <ac:spMkLst>
            <pc:docMk/>
            <pc:sldMk cId="2919564147" sldId="509"/>
            <ac:spMk id="4" creationId="{A9A7EB21-349D-E48A-65A3-365CBF495F09}"/>
          </ac:spMkLst>
        </pc:spChg>
        <pc:spChg chg="add mod ord">
          <ac:chgData name="Weifeng Xu" userId="e7aed605-a3dd-4d5a-a692-a87037af107b" providerId="ADAL" clId="{8BBD8853-A709-41CD-ACA7-12532F4F7A65}" dt="2025-04-15T19:45:29.705" v="1880" actId="700"/>
          <ac:spMkLst>
            <pc:docMk/>
            <pc:sldMk cId="2919564147" sldId="509"/>
            <ac:spMk id="5" creationId="{4146AF45-53B3-9F0A-70FE-24B5D7C793E7}"/>
          </ac:spMkLst>
        </pc:spChg>
      </pc:sldChg>
      <pc:sldChg chg="modSp new mod">
        <pc:chgData name="Weifeng Xu" userId="e7aed605-a3dd-4d5a-a692-a87037af107b" providerId="ADAL" clId="{8BBD8853-A709-41CD-ACA7-12532F4F7A65}" dt="2025-04-15T19:59:51.533" v="2026" actId="6549"/>
        <pc:sldMkLst>
          <pc:docMk/>
          <pc:sldMk cId="3126990156" sldId="510"/>
        </pc:sldMkLst>
        <pc:spChg chg="mod">
          <ac:chgData name="Weifeng Xu" userId="e7aed605-a3dd-4d5a-a692-a87037af107b" providerId="ADAL" clId="{8BBD8853-A709-41CD-ACA7-12532F4F7A65}" dt="2025-04-15T19:59:51.533" v="2026" actId="6549"/>
          <ac:spMkLst>
            <pc:docMk/>
            <pc:sldMk cId="3126990156" sldId="510"/>
            <ac:spMk id="2" creationId="{1645490B-E5CE-CC1C-3B9F-F9440F3D6683}"/>
          </ac:spMkLst>
        </pc:spChg>
        <pc:spChg chg="mod">
          <ac:chgData name="Weifeng Xu" userId="e7aed605-a3dd-4d5a-a692-a87037af107b" providerId="ADAL" clId="{8BBD8853-A709-41CD-ACA7-12532F4F7A65}" dt="2025-04-15T19:59:38.791" v="2025" actId="207"/>
          <ac:spMkLst>
            <pc:docMk/>
            <pc:sldMk cId="3126990156" sldId="510"/>
            <ac:spMk id="3" creationId="{86C9C2B6-6FE6-20DE-E0F0-A31240A03445}"/>
          </ac:spMkLst>
        </pc:spChg>
      </pc:sldChg>
    </pc:docChg>
  </pc:docChgLst>
  <pc:docChgLst>
    <pc:chgData name="Harleen Kaur" userId="S::id65ns02@ubalt.edu::9f7fc1d6-ab67-473f-ba46-e98f6ce2049b" providerId="AD" clId="Web-{56217BE8-2311-4B44-8F2B-ADB982BB5A4C}"/>
    <pc:docChg chg="modSld">
      <pc:chgData name="Harleen Kaur" userId="S::id65ns02@ubalt.edu::9f7fc1d6-ab67-473f-ba46-e98f6ce2049b" providerId="AD" clId="Web-{56217BE8-2311-4B44-8F2B-ADB982BB5A4C}" dt="2021-07-27T20:54:41.846" v="36" actId="20577"/>
      <pc:docMkLst>
        <pc:docMk/>
      </pc:docMkLst>
      <pc:sldChg chg="modSp">
        <pc:chgData name="Harleen Kaur" userId="S::id65ns02@ubalt.edu::9f7fc1d6-ab67-473f-ba46-e98f6ce2049b" providerId="AD" clId="Web-{56217BE8-2311-4B44-8F2B-ADB982BB5A4C}" dt="2021-07-27T20:54:41.846" v="36" actId="20577"/>
        <pc:sldMkLst>
          <pc:docMk/>
          <pc:sldMk cId="3747998406" sldId="476"/>
        </pc:sldMkLst>
      </pc:sldChg>
    </pc:docChg>
  </pc:docChgLst>
  <pc:docChgLst>
    <pc:chgData name="Harleen Kaur" userId="S::id65ns02@ubalt.edu::9f7fc1d6-ab67-473f-ba46-e98f6ce2049b" providerId="AD" clId="Web-{43AF428E-78F3-322B-8A74-9B4E0428020A}"/>
    <pc:docChg chg="modSld">
      <pc:chgData name="Harleen Kaur" userId="S::id65ns02@ubalt.edu::9f7fc1d6-ab67-473f-ba46-e98f6ce2049b" providerId="AD" clId="Web-{43AF428E-78F3-322B-8A74-9B4E0428020A}" dt="2021-06-29T19:53:05.694" v="2" actId="20577"/>
      <pc:docMkLst>
        <pc:docMk/>
      </pc:docMkLst>
      <pc:sldChg chg="modSp">
        <pc:chgData name="Harleen Kaur" userId="S::id65ns02@ubalt.edu::9f7fc1d6-ab67-473f-ba46-e98f6ce2049b" providerId="AD" clId="Web-{43AF428E-78F3-322B-8A74-9B4E0428020A}" dt="2021-06-29T19:53:05.694" v="2" actId="20577"/>
        <pc:sldMkLst>
          <pc:docMk/>
          <pc:sldMk cId="522743250" sldId="363"/>
        </pc:sldMkLst>
      </pc:sldChg>
    </pc:docChg>
  </pc:docChgLst>
  <pc:docChgLst>
    <pc:chgData name="Harleen Kaur" userId="S::id65ns02@ubalt.edu::9f7fc1d6-ab67-473f-ba46-e98f6ce2049b" providerId="AD" clId="Web-{CC7D59B9-473F-484B-ABF1-9287A94F5179}"/>
    <pc:docChg chg="addSld delSld modSld">
      <pc:chgData name="Harleen Kaur" userId="S::id65ns02@ubalt.edu::9f7fc1d6-ab67-473f-ba46-e98f6ce2049b" providerId="AD" clId="Web-{CC7D59B9-473F-484B-ABF1-9287A94F5179}" dt="2021-07-23T01:51:33.051" v="1398" actId="20577"/>
      <pc:docMkLst>
        <pc:docMk/>
      </pc:docMkLst>
      <pc:sldChg chg="modSp">
        <pc:chgData name="Harleen Kaur" userId="S::id65ns02@ubalt.edu::9f7fc1d6-ab67-473f-ba46-e98f6ce2049b" providerId="AD" clId="Web-{CC7D59B9-473F-484B-ABF1-9287A94F5179}" dt="2021-07-22T17:48:16.109" v="61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CC7D59B9-473F-484B-ABF1-9287A94F5179}" dt="2021-07-22T20:17:05.560" v="495" actId="20577"/>
        <pc:sldMkLst>
          <pc:docMk/>
          <pc:sldMk cId="3765136305" sldId="428"/>
        </pc:sldMkLst>
      </pc:sldChg>
      <pc:sldChg chg="modSp">
        <pc:chgData name="Harleen Kaur" userId="S::id65ns02@ubalt.edu::9f7fc1d6-ab67-473f-ba46-e98f6ce2049b" providerId="AD" clId="Web-{CC7D59B9-473F-484B-ABF1-9287A94F5179}" dt="2021-07-22T20:22:55.349" v="497" actId="14100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C7D59B9-473F-484B-ABF1-9287A94F5179}" dt="2021-07-22T21:09:54.214" v="736" actId="20577"/>
        <pc:sldMkLst>
          <pc:docMk/>
          <pc:sldMk cId="2155079201" sldId="435"/>
        </pc:sldMkLst>
      </pc:sldChg>
      <pc:sldChg chg="modSp">
        <pc:chgData name="Harleen Kaur" userId="S::id65ns02@ubalt.edu::9f7fc1d6-ab67-473f-ba46-e98f6ce2049b" providerId="AD" clId="Web-{CC7D59B9-473F-484B-ABF1-9287A94F5179}" dt="2021-07-22T19:55:41.936" v="172" actId="20577"/>
        <pc:sldMkLst>
          <pc:docMk/>
          <pc:sldMk cId="1489860489" sldId="440"/>
        </pc:sldMkLst>
      </pc:sldChg>
      <pc:sldChg chg="addSp delSp modSp">
        <pc:chgData name="Harleen Kaur" userId="S::id65ns02@ubalt.edu::9f7fc1d6-ab67-473f-ba46-e98f6ce2049b" providerId="AD" clId="Web-{CC7D59B9-473F-484B-ABF1-9287A94F5179}" dt="2021-07-22T18:28:45.641" v="81"/>
        <pc:sldMkLst>
          <pc:docMk/>
          <pc:sldMk cId="2128166042" sldId="441"/>
        </pc:sldMkLst>
      </pc:sldChg>
      <pc:sldChg chg="del">
        <pc:chgData name="Harleen Kaur" userId="S::id65ns02@ubalt.edu::9f7fc1d6-ab67-473f-ba46-e98f6ce2049b" providerId="AD" clId="Web-{CC7D59B9-473F-484B-ABF1-9287A94F5179}" dt="2021-07-22T18:32:21.209" v="146"/>
        <pc:sldMkLst>
          <pc:docMk/>
          <pc:sldMk cId="1029523982" sldId="442"/>
        </pc:sldMkLst>
      </pc:sldChg>
      <pc:sldChg chg="modSp">
        <pc:chgData name="Harleen Kaur" userId="S::id65ns02@ubalt.edu::9f7fc1d6-ab67-473f-ba46-e98f6ce2049b" providerId="AD" clId="Web-{CC7D59B9-473F-484B-ABF1-9287A94F5179}" dt="2021-07-23T01:36:16.461" v="1103" actId="20577"/>
        <pc:sldMkLst>
          <pc:docMk/>
          <pc:sldMk cId="1765608399" sldId="443"/>
        </pc:sldMkLst>
      </pc:sldChg>
      <pc:sldChg chg="modSp">
        <pc:chgData name="Harleen Kaur" userId="S::id65ns02@ubalt.edu::9f7fc1d6-ab67-473f-ba46-e98f6ce2049b" providerId="AD" clId="Web-{CC7D59B9-473F-484B-ABF1-9287A94F5179}" dt="2021-07-23T01:51:33.051" v="1398" actId="20577"/>
        <pc:sldMkLst>
          <pc:docMk/>
          <pc:sldMk cId="3991852019" sldId="445"/>
        </pc:sldMkLst>
      </pc:sldChg>
      <pc:sldChg chg="del">
        <pc:chgData name="Harleen Kaur" userId="S::id65ns02@ubalt.edu::9f7fc1d6-ab67-473f-ba46-e98f6ce2049b" providerId="AD" clId="Web-{CC7D59B9-473F-484B-ABF1-9287A94F5179}" dt="2021-07-22T21:17:18.488" v="870"/>
        <pc:sldMkLst>
          <pc:docMk/>
          <pc:sldMk cId="1885923503" sldId="446"/>
        </pc:sldMkLst>
      </pc:sldChg>
      <pc:sldChg chg="modSp">
        <pc:chgData name="Harleen Kaur" userId="S::id65ns02@ubalt.edu::9f7fc1d6-ab67-473f-ba46-e98f6ce2049b" providerId="AD" clId="Web-{CC7D59B9-473F-484B-ABF1-9287A94F5179}" dt="2021-07-22T17:53:22.305" v="62" actId="20577"/>
        <pc:sldMkLst>
          <pc:docMk/>
          <pc:sldMk cId="260036501" sldId="447"/>
        </pc:sldMkLst>
      </pc:sldChg>
      <pc:sldChg chg="modSp">
        <pc:chgData name="Harleen Kaur" userId="S::id65ns02@ubalt.edu::9f7fc1d6-ab67-473f-ba46-e98f6ce2049b" providerId="AD" clId="Web-{CC7D59B9-473F-484B-ABF1-9287A94F5179}" dt="2021-07-22T21:19:17.786" v="918" actId="20577"/>
        <pc:sldMkLst>
          <pc:docMk/>
          <pc:sldMk cId="1259972498" sldId="448"/>
        </pc:sldMkLst>
      </pc:sldChg>
      <pc:sldChg chg="modSp">
        <pc:chgData name="Harleen Kaur" userId="S::id65ns02@ubalt.edu::9f7fc1d6-ab67-473f-ba46-e98f6ce2049b" providerId="AD" clId="Web-{CC7D59B9-473F-484B-ABF1-9287A94F5179}" dt="2021-07-22T21:18:53.864" v="903" actId="20577"/>
        <pc:sldMkLst>
          <pc:docMk/>
          <pc:sldMk cId="2784708312" sldId="452"/>
        </pc:sldMkLst>
      </pc:sldChg>
      <pc:sldChg chg="modSp">
        <pc:chgData name="Harleen Kaur" userId="S::id65ns02@ubalt.edu::9f7fc1d6-ab67-473f-ba46-e98f6ce2049b" providerId="AD" clId="Web-{CC7D59B9-473F-484B-ABF1-9287A94F5179}" dt="2021-07-22T20:13:45.946" v="428" actId="20577"/>
        <pc:sldMkLst>
          <pc:docMk/>
          <pc:sldMk cId="2996491619" sldId="453"/>
        </pc:sldMkLst>
      </pc:sldChg>
      <pc:sldChg chg="modSp new">
        <pc:chgData name="Harleen Kaur" userId="S::id65ns02@ubalt.edu::9f7fc1d6-ab67-473f-ba46-e98f6ce2049b" providerId="AD" clId="Web-{CC7D59B9-473F-484B-ABF1-9287A94F5179}" dt="2021-07-22T18:32:13.584" v="145" actId="20577"/>
        <pc:sldMkLst>
          <pc:docMk/>
          <pc:sldMk cId="3474825546" sldId="454"/>
        </pc:sldMkLst>
      </pc:sldChg>
      <pc:sldChg chg="modSp new">
        <pc:chgData name="Harleen Kaur" userId="S::id65ns02@ubalt.edu::9f7fc1d6-ab67-473f-ba46-e98f6ce2049b" providerId="AD" clId="Web-{CC7D59B9-473F-484B-ABF1-9287A94F5179}" dt="2021-07-22T21:09:28.433" v="730" actId="20577"/>
        <pc:sldMkLst>
          <pc:docMk/>
          <pc:sldMk cId="3862024830" sldId="455"/>
        </pc:sldMkLst>
      </pc:sldChg>
      <pc:sldChg chg="modSp new">
        <pc:chgData name="Harleen Kaur" userId="S::id65ns02@ubalt.edu::9f7fc1d6-ab67-473f-ba46-e98f6ce2049b" providerId="AD" clId="Web-{CC7D59B9-473F-484B-ABF1-9287A94F5179}" dt="2021-07-22T21:17:05.737" v="869" actId="20577"/>
        <pc:sldMkLst>
          <pc:docMk/>
          <pc:sldMk cId="4202027213" sldId="456"/>
        </pc:sldMkLst>
      </pc:sldChg>
      <pc:sldChg chg="modSp new">
        <pc:chgData name="Harleen Kaur" userId="S::id65ns02@ubalt.edu::9f7fc1d6-ab67-473f-ba46-e98f6ce2049b" providerId="AD" clId="Web-{CC7D59B9-473F-484B-ABF1-9287A94F5179}" dt="2021-07-22T21:18:12.864" v="887" actId="20577"/>
        <pc:sldMkLst>
          <pc:docMk/>
          <pc:sldMk cId="2830511723" sldId="457"/>
        </pc:sldMkLst>
      </pc:sldChg>
    </pc:docChg>
  </pc:docChgLst>
  <pc:docChgLst>
    <pc:chgData name="Harleen Kaur" userId="S::id65ns02@ubalt.edu::9f7fc1d6-ab67-473f-ba46-e98f6ce2049b" providerId="AD" clId="Web-{7C916262-413D-D0D8-C523-2EB695F3124B}"/>
    <pc:docChg chg="addSld delSld modSld sldOrd">
      <pc:chgData name="Harleen Kaur" userId="S::id65ns02@ubalt.edu::9f7fc1d6-ab67-473f-ba46-e98f6ce2049b" providerId="AD" clId="Web-{7C916262-413D-D0D8-C523-2EB695F3124B}" dt="2021-07-27T22:13:20.435" v="3222" actId="14100"/>
      <pc:docMkLst>
        <pc:docMk/>
      </pc:docMkLst>
      <pc:sldChg chg="modSp">
        <pc:chgData name="Harleen Kaur" userId="S::id65ns02@ubalt.edu::9f7fc1d6-ab67-473f-ba46-e98f6ce2049b" providerId="AD" clId="Web-{7C916262-413D-D0D8-C523-2EB695F3124B}" dt="2021-07-26T12:50:55.811" v="95" actId="20577"/>
        <pc:sldMkLst>
          <pc:docMk/>
          <pc:sldMk cId="3154763750" sldId="397"/>
        </pc:sldMkLst>
      </pc:sldChg>
      <pc:sldChg chg="modSp ord">
        <pc:chgData name="Harleen Kaur" userId="S::id65ns02@ubalt.edu::9f7fc1d6-ab67-473f-ba46-e98f6ce2049b" providerId="AD" clId="Web-{7C916262-413D-D0D8-C523-2EB695F3124B}" dt="2021-07-26T13:02:31.016" v="147" actId="20577"/>
        <pc:sldMkLst>
          <pc:docMk/>
          <pc:sldMk cId="3381154349" sldId="398"/>
        </pc:sldMkLst>
      </pc:sldChg>
      <pc:sldChg chg="modSp">
        <pc:chgData name="Harleen Kaur" userId="S::id65ns02@ubalt.edu::9f7fc1d6-ab67-473f-ba46-e98f6ce2049b" providerId="AD" clId="Web-{7C916262-413D-D0D8-C523-2EB695F3124B}" dt="2021-07-26T12:58:09.057" v="120" actId="20577"/>
        <pc:sldMkLst>
          <pc:docMk/>
          <pc:sldMk cId="3472143807" sldId="399"/>
        </pc:sldMkLst>
      </pc:sldChg>
      <pc:sldChg chg="del">
        <pc:chgData name="Harleen Kaur" userId="S::id65ns02@ubalt.edu::9f7fc1d6-ab67-473f-ba46-e98f6ce2049b" providerId="AD" clId="Web-{7C916262-413D-D0D8-C523-2EB695F3124B}" dt="2021-07-27T18:19:17.872" v="938"/>
        <pc:sldMkLst>
          <pc:docMk/>
          <pc:sldMk cId="999172385" sldId="413"/>
        </pc:sldMkLst>
      </pc:sldChg>
      <pc:sldChg chg="del">
        <pc:chgData name="Harleen Kaur" userId="S::id65ns02@ubalt.edu::9f7fc1d6-ab67-473f-ba46-e98f6ce2049b" providerId="AD" clId="Web-{7C916262-413D-D0D8-C523-2EB695F3124B}" dt="2021-07-27T18:19:24.138" v="939"/>
        <pc:sldMkLst>
          <pc:docMk/>
          <pc:sldMk cId="1732895745" sldId="414"/>
        </pc:sldMkLst>
      </pc:sldChg>
      <pc:sldChg chg="del">
        <pc:chgData name="Harleen Kaur" userId="S::id65ns02@ubalt.edu::9f7fc1d6-ab67-473f-ba46-e98f6ce2049b" providerId="AD" clId="Web-{7C916262-413D-D0D8-C523-2EB695F3124B}" dt="2021-07-27T18:19:30.076" v="941"/>
        <pc:sldMkLst>
          <pc:docMk/>
          <pc:sldMk cId="3794158611" sldId="415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0:54.800" v="1036" actId="1076"/>
        <pc:sldMkLst>
          <pc:docMk/>
          <pc:sldMk cId="4138222289" sldId="416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3:02.135" v="1062" actId="14100"/>
        <pc:sldMkLst>
          <pc:docMk/>
          <pc:sldMk cId="2175411651" sldId="417"/>
        </pc:sldMkLst>
      </pc:sldChg>
      <pc:sldChg chg="addSp delSp modSp">
        <pc:chgData name="Harleen Kaur" userId="S::id65ns02@ubalt.edu::9f7fc1d6-ab67-473f-ba46-e98f6ce2049b" providerId="AD" clId="Web-{7C916262-413D-D0D8-C523-2EB695F3124B}" dt="2021-07-27T18:27:22.306" v="1242" actId="20577"/>
        <pc:sldMkLst>
          <pc:docMk/>
          <pc:sldMk cId="2100724894" sldId="418"/>
        </pc:sldMkLst>
      </pc:sldChg>
      <pc:sldChg chg="del">
        <pc:chgData name="Harleen Kaur" userId="S::id65ns02@ubalt.edu::9f7fc1d6-ab67-473f-ba46-e98f6ce2049b" providerId="AD" clId="Web-{7C916262-413D-D0D8-C523-2EB695F3124B}" dt="2021-07-27T20:03:27.187" v="2123"/>
        <pc:sldMkLst>
          <pc:docMk/>
          <pc:sldMk cId="2403806824" sldId="419"/>
        </pc:sldMkLst>
      </pc:sldChg>
      <pc:sldChg chg="del">
        <pc:chgData name="Harleen Kaur" userId="S::id65ns02@ubalt.edu::9f7fc1d6-ab67-473f-ba46-e98f6ce2049b" providerId="AD" clId="Web-{7C916262-413D-D0D8-C523-2EB695F3124B}" dt="2021-07-27T20:03:19.155" v="2122"/>
        <pc:sldMkLst>
          <pc:docMk/>
          <pc:sldMk cId="1340921819" sldId="420"/>
        </pc:sldMkLst>
      </pc:sldChg>
      <pc:sldChg chg="del">
        <pc:chgData name="Harleen Kaur" userId="S::id65ns02@ubalt.edu::9f7fc1d6-ab67-473f-ba46-e98f6ce2049b" providerId="AD" clId="Web-{7C916262-413D-D0D8-C523-2EB695F3124B}" dt="2021-07-27T20:03:29.468" v="2124"/>
        <pc:sldMkLst>
          <pc:docMk/>
          <pc:sldMk cId="4240302779" sldId="421"/>
        </pc:sldMkLst>
      </pc:sldChg>
      <pc:sldChg chg="del">
        <pc:chgData name="Harleen Kaur" userId="S::id65ns02@ubalt.edu::9f7fc1d6-ab67-473f-ba46-e98f6ce2049b" providerId="AD" clId="Web-{7C916262-413D-D0D8-C523-2EB695F3124B}" dt="2021-07-27T20:03:46.250" v="2126"/>
        <pc:sldMkLst>
          <pc:docMk/>
          <pc:sldMk cId="3365135938" sldId="422"/>
        </pc:sldMkLst>
      </pc:sldChg>
      <pc:sldChg chg="del">
        <pc:chgData name="Harleen Kaur" userId="S::id65ns02@ubalt.edu::9f7fc1d6-ab67-473f-ba46-e98f6ce2049b" providerId="AD" clId="Web-{7C916262-413D-D0D8-C523-2EB695F3124B}" dt="2021-07-27T20:03:49.969" v="2127"/>
        <pc:sldMkLst>
          <pc:docMk/>
          <pc:sldMk cId="846550841" sldId="423"/>
        </pc:sldMkLst>
      </pc:sldChg>
      <pc:sldChg chg="addSp delSp modSp ord">
        <pc:chgData name="Harleen Kaur" userId="S::id65ns02@ubalt.edu::9f7fc1d6-ab67-473f-ba46-e98f6ce2049b" providerId="AD" clId="Web-{7C916262-413D-D0D8-C523-2EB695F3124B}" dt="2021-07-27T19:55:28.033" v="1825" actId="20577"/>
        <pc:sldMkLst>
          <pc:docMk/>
          <pc:sldMk cId="999398568" sldId="424"/>
        </pc:sldMkLst>
      </pc:sldChg>
      <pc:sldChg chg="del">
        <pc:chgData name="Harleen Kaur" userId="S::id65ns02@ubalt.edu::9f7fc1d6-ab67-473f-ba46-e98f6ce2049b" providerId="AD" clId="Web-{7C916262-413D-D0D8-C523-2EB695F3124B}" dt="2021-07-27T20:03:51.688" v="2128"/>
        <pc:sldMkLst>
          <pc:docMk/>
          <pc:sldMk cId="964025003" sldId="425"/>
        </pc:sldMkLst>
      </pc:sldChg>
      <pc:sldChg chg="del">
        <pc:chgData name="Harleen Kaur" userId="S::id65ns02@ubalt.edu::9f7fc1d6-ab67-473f-ba46-e98f6ce2049b" providerId="AD" clId="Web-{7C916262-413D-D0D8-C523-2EB695F3124B}" dt="2021-07-27T20:03:55.360" v="2129"/>
        <pc:sldMkLst>
          <pc:docMk/>
          <pc:sldMk cId="3902981577" sldId="426"/>
        </pc:sldMkLst>
      </pc:sldChg>
      <pc:sldChg chg="del">
        <pc:chgData name="Harleen Kaur" userId="S::id65ns02@ubalt.edu::9f7fc1d6-ab67-473f-ba46-e98f6ce2049b" providerId="AD" clId="Web-{7C916262-413D-D0D8-C523-2EB695F3124B}" dt="2021-07-27T21:15:25.463" v="2906"/>
        <pc:sldMkLst>
          <pc:docMk/>
          <pc:sldMk cId="1876578526" sldId="427"/>
        </pc:sldMkLst>
      </pc:sldChg>
      <pc:sldChg chg="del">
        <pc:chgData name="Harleen Kaur" userId="S::id65ns02@ubalt.edu::9f7fc1d6-ab67-473f-ba46-e98f6ce2049b" providerId="AD" clId="Web-{7C916262-413D-D0D8-C523-2EB695F3124B}" dt="2021-07-27T21:15:27.181" v="2907"/>
        <pc:sldMkLst>
          <pc:docMk/>
          <pc:sldMk cId="3765136305" sldId="428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6:53.996" v="2948" actId="1076"/>
        <pc:sldMkLst>
          <pc:docMk/>
          <pc:sldMk cId="3292519928" sldId="429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18:43.718" v="2978" actId="20577"/>
        <pc:sldMkLst>
          <pc:docMk/>
          <pc:sldMk cId="2402824038" sldId="430"/>
        </pc:sldMkLst>
      </pc:sldChg>
      <pc:sldChg chg="addSp delSp modSp">
        <pc:chgData name="Harleen Kaur" userId="S::id65ns02@ubalt.edu::9f7fc1d6-ab67-473f-ba46-e98f6ce2049b" providerId="AD" clId="Web-{7C916262-413D-D0D8-C523-2EB695F3124B}" dt="2021-07-27T21:21:34.098" v="3051" actId="20577"/>
        <pc:sldMkLst>
          <pc:docMk/>
          <pc:sldMk cId="3304247483" sldId="431"/>
        </pc:sldMkLst>
      </pc:sldChg>
      <pc:sldChg chg="del">
        <pc:chgData name="Harleen Kaur" userId="S::id65ns02@ubalt.edu::9f7fc1d6-ab67-473f-ba46-e98f6ce2049b" providerId="AD" clId="Web-{7C916262-413D-D0D8-C523-2EB695F3124B}" dt="2021-07-27T22:12:09.571" v="3211"/>
        <pc:sldMkLst>
          <pc:docMk/>
          <pc:sldMk cId="723158062" sldId="432"/>
        </pc:sldMkLst>
      </pc:sldChg>
      <pc:sldChg chg="del">
        <pc:chgData name="Harleen Kaur" userId="S::id65ns02@ubalt.edu::9f7fc1d6-ab67-473f-ba46-e98f6ce2049b" providerId="AD" clId="Web-{7C916262-413D-D0D8-C523-2EB695F3124B}" dt="2021-07-27T22:12:12.446" v="3212"/>
        <pc:sldMkLst>
          <pc:docMk/>
          <pc:sldMk cId="3725471359" sldId="433"/>
        </pc:sldMkLst>
      </pc:sldChg>
      <pc:sldChg chg="del">
        <pc:chgData name="Harleen Kaur" userId="S::id65ns02@ubalt.edu::9f7fc1d6-ab67-473f-ba46-e98f6ce2049b" providerId="AD" clId="Web-{7C916262-413D-D0D8-C523-2EB695F3124B}" dt="2021-07-27T20:03:29.890" v="2125"/>
        <pc:sldMkLst>
          <pc:docMk/>
          <pc:sldMk cId="1489860489" sldId="440"/>
        </pc:sldMkLst>
      </pc:sldChg>
      <pc:sldChg chg="modSp ord">
        <pc:chgData name="Harleen Kaur" userId="S::id65ns02@ubalt.edu::9f7fc1d6-ab67-473f-ba46-e98f6ce2049b" providerId="AD" clId="Web-{7C916262-413D-D0D8-C523-2EB695F3124B}" dt="2021-07-27T18:16:03.658" v="792" actId="20577"/>
        <pc:sldMkLst>
          <pc:docMk/>
          <pc:sldMk cId="1765608399" sldId="443"/>
        </pc:sldMkLst>
      </pc:sldChg>
      <pc:sldChg chg="modSp del">
        <pc:chgData name="Harleen Kaur" userId="S::id65ns02@ubalt.edu::9f7fc1d6-ab67-473f-ba46-e98f6ce2049b" providerId="AD" clId="Web-{7C916262-413D-D0D8-C523-2EB695F3124B}" dt="2021-07-27T21:15:20.150" v="2904"/>
        <pc:sldMkLst>
          <pc:docMk/>
          <pc:sldMk cId="3991852019" sldId="445"/>
        </pc:sldMkLst>
      </pc:sldChg>
      <pc:sldChg chg="modSp">
        <pc:chgData name="Harleen Kaur" userId="S::id65ns02@ubalt.edu::9f7fc1d6-ab67-473f-ba46-e98f6ce2049b" providerId="AD" clId="Web-{7C916262-413D-D0D8-C523-2EB695F3124B}" dt="2021-07-27T20:20:15.699" v="2179" actId="20577"/>
        <pc:sldMkLst>
          <pc:docMk/>
          <pc:sldMk cId="368390487" sldId="450"/>
        </pc:sldMkLst>
      </pc:sldChg>
      <pc:sldChg chg="modSp">
        <pc:chgData name="Harleen Kaur" userId="S::id65ns02@ubalt.edu::9f7fc1d6-ab67-473f-ba46-e98f6ce2049b" providerId="AD" clId="Web-{7C916262-413D-D0D8-C523-2EB695F3124B}" dt="2021-07-27T20:20:34.090" v="2193" actId="20577"/>
        <pc:sldMkLst>
          <pc:docMk/>
          <pc:sldMk cId="3021732972" sldId="451"/>
        </pc:sldMkLst>
      </pc:sldChg>
      <pc:sldChg chg="del">
        <pc:chgData name="Harleen Kaur" userId="S::id65ns02@ubalt.edu::9f7fc1d6-ab67-473f-ba46-e98f6ce2049b" providerId="AD" clId="Web-{7C916262-413D-D0D8-C523-2EB695F3124B}" dt="2021-07-27T18:19:26.295" v="940"/>
        <pc:sldMkLst>
          <pc:docMk/>
          <pc:sldMk cId="2784708312" sldId="452"/>
        </pc:sldMkLst>
      </pc:sldChg>
      <pc:sldChg chg="del">
        <pc:chgData name="Harleen Kaur" userId="S::id65ns02@ubalt.edu::9f7fc1d6-ab67-473f-ba46-e98f6ce2049b" providerId="AD" clId="Web-{7C916262-413D-D0D8-C523-2EB695F3124B}" dt="2021-07-27T21:15:23.119" v="2905"/>
        <pc:sldMkLst>
          <pc:docMk/>
          <pc:sldMk cId="2996491619" sldId="453"/>
        </pc:sldMkLst>
      </pc:sldChg>
      <pc:sldChg chg="del">
        <pc:chgData name="Harleen Kaur" userId="S::id65ns02@ubalt.edu::9f7fc1d6-ab67-473f-ba46-e98f6ce2049b" providerId="AD" clId="Web-{7C916262-413D-D0D8-C523-2EB695F3124B}" dt="2021-07-27T21:15:18.119" v="2903"/>
        <pc:sldMkLst>
          <pc:docMk/>
          <pc:sldMk cId="2830511723" sldId="457"/>
        </pc:sldMkLst>
      </pc:sldChg>
      <pc:sldChg chg="del">
        <pc:chgData name="Harleen Kaur" userId="S::id65ns02@ubalt.edu::9f7fc1d6-ab67-473f-ba46-e98f6ce2049b" providerId="AD" clId="Web-{7C916262-413D-D0D8-C523-2EB695F3124B}" dt="2021-07-27T20:18:02.414" v="2174"/>
        <pc:sldMkLst>
          <pc:docMk/>
          <pc:sldMk cId="1045674322" sldId="458"/>
        </pc:sldMkLst>
      </pc:sldChg>
      <pc:sldChg chg="modSp new">
        <pc:chgData name="Harleen Kaur" userId="S::id65ns02@ubalt.edu::9f7fc1d6-ab67-473f-ba46-e98f6ce2049b" providerId="AD" clId="Web-{7C916262-413D-D0D8-C523-2EB695F3124B}" dt="2021-07-26T12:42:13.095" v="6" actId="20577"/>
        <pc:sldMkLst>
          <pc:docMk/>
          <pc:sldMk cId="3315308459" sldId="460"/>
        </pc:sldMkLst>
      </pc:sldChg>
      <pc:sldChg chg="modSp new">
        <pc:chgData name="Harleen Kaur" userId="S::id65ns02@ubalt.edu::9f7fc1d6-ab67-473f-ba46-e98f6ce2049b" providerId="AD" clId="Web-{7C916262-413D-D0D8-C523-2EB695F3124B}" dt="2021-07-27T17:47:40.812" v="252" actId="20577"/>
        <pc:sldMkLst>
          <pc:docMk/>
          <pc:sldMk cId="3186974808" sldId="461"/>
        </pc:sldMkLst>
      </pc:sldChg>
      <pc:sldChg chg="modSp new del">
        <pc:chgData name="Harleen Kaur" userId="S::id65ns02@ubalt.edu::9f7fc1d6-ab67-473f-ba46-e98f6ce2049b" providerId="AD" clId="Web-{7C916262-413D-D0D8-C523-2EB695F3124B}" dt="2021-07-26T13:02:06" v="127"/>
        <pc:sldMkLst>
          <pc:docMk/>
          <pc:sldMk cId="3572834003" sldId="46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7:46:06.604" v="203" actId="14100"/>
        <pc:sldMkLst>
          <pc:docMk/>
          <pc:sldMk cId="2771432335" sldId="474"/>
        </pc:sldMkLst>
      </pc:sldChg>
      <pc:sldChg chg="modSp new">
        <pc:chgData name="Harleen Kaur" userId="S::id65ns02@ubalt.edu::9f7fc1d6-ab67-473f-ba46-e98f6ce2049b" providerId="AD" clId="Web-{7C916262-413D-D0D8-C523-2EB695F3124B}" dt="2021-07-27T17:59:39.884" v="512" actId="20577"/>
        <pc:sldMkLst>
          <pc:docMk/>
          <pc:sldMk cId="4231770301" sldId="475"/>
        </pc:sldMkLst>
      </pc:sldChg>
      <pc:sldChg chg="addSp delSp modSp new modNotes">
        <pc:chgData name="Harleen Kaur" userId="S::id65ns02@ubalt.edu::9f7fc1d6-ab67-473f-ba46-e98f6ce2049b" providerId="AD" clId="Web-{7C916262-413D-D0D8-C523-2EB695F3124B}" dt="2021-07-27T18:10:10.326" v="605"/>
        <pc:sldMkLst>
          <pc:docMk/>
          <pc:sldMk cId="3747998406" sldId="476"/>
        </pc:sldMkLst>
      </pc:sldChg>
      <pc:sldChg chg="modSp new">
        <pc:chgData name="Harleen Kaur" userId="S::id65ns02@ubalt.edu::9f7fc1d6-ab67-473f-ba46-e98f6ce2049b" providerId="AD" clId="Web-{7C916262-413D-D0D8-C523-2EB695F3124B}" dt="2021-07-27T18:43:09.984" v="1553" actId="20577"/>
        <pc:sldMkLst>
          <pc:docMk/>
          <pc:sldMk cId="2397543579" sldId="477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8:06.545" v="1458" actId="20577"/>
        <pc:sldMkLst>
          <pc:docMk/>
          <pc:sldMk cId="872827065" sldId="478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1:58.446" v="1364" actId="14100"/>
        <pc:sldMkLst>
          <pc:docMk/>
          <pc:sldMk cId="3896899859" sldId="479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8:36:42.947" v="1417" actId="20577"/>
        <pc:sldMkLst>
          <pc:docMk/>
          <pc:sldMk cId="2094100314" sldId="480"/>
        </pc:sldMkLst>
      </pc:sldChg>
      <pc:sldChg chg="modSp new">
        <pc:chgData name="Harleen Kaur" userId="S::id65ns02@ubalt.edu::9f7fc1d6-ab67-473f-ba46-e98f6ce2049b" providerId="AD" clId="Web-{7C916262-413D-D0D8-C523-2EB695F3124B}" dt="2021-07-27T20:02:59.858" v="2121" actId="20577"/>
        <pc:sldMkLst>
          <pc:docMk/>
          <pc:sldMk cId="2912999428" sldId="48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19:58:26.647" v="1870" actId="20577"/>
        <pc:sldMkLst>
          <pc:docMk/>
          <pc:sldMk cId="313753587" sldId="482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1:39.435" v="2163" actId="14100"/>
        <pc:sldMkLst>
          <pc:docMk/>
          <pc:sldMk cId="2557268749" sldId="483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12:17.998" v="2173" actId="14100"/>
        <pc:sldMkLst>
          <pc:docMk/>
          <pc:sldMk cId="22000320" sldId="484"/>
        </pc:sldMkLst>
      </pc:sldChg>
      <pc:sldChg chg="new del">
        <pc:chgData name="Harleen Kaur" userId="S::id65ns02@ubalt.edu::9f7fc1d6-ab67-473f-ba46-e98f6ce2049b" providerId="AD" clId="Web-{7C916262-413D-D0D8-C523-2EB695F3124B}" dt="2021-07-27T20:21:37.639" v="2195"/>
        <pc:sldMkLst>
          <pc:docMk/>
          <pc:sldMk cId="1892426616" sldId="485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0:32:54.595" v="2228" actId="14100"/>
        <pc:sldMkLst>
          <pc:docMk/>
          <pc:sldMk cId="4176315126" sldId="485"/>
        </pc:sldMkLst>
      </pc:sldChg>
      <pc:sldChg chg="modSp new">
        <pc:chgData name="Harleen Kaur" userId="S::id65ns02@ubalt.edu::9f7fc1d6-ab67-473f-ba46-e98f6ce2049b" providerId="AD" clId="Web-{7C916262-413D-D0D8-C523-2EB695F3124B}" dt="2021-07-27T20:37:58.822" v="2325" actId="20577"/>
        <pc:sldMkLst>
          <pc:docMk/>
          <pc:sldMk cId="2777357418" sldId="486"/>
        </pc:sldMkLst>
      </pc:sldChg>
      <pc:sldChg chg="modSp new">
        <pc:chgData name="Harleen Kaur" userId="S::id65ns02@ubalt.edu::9f7fc1d6-ab67-473f-ba46-e98f6ce2049b" providerId="AD" clId="Web-{7C916262-413D-D0D8-C523-2EB695F3124B}" dt="2021-07-27T20:45:29.288" v="2414" actId="14100"/>
        <pc:sldMkLst>
          <pc:docMk/>
          <pc:sldMk cId="3478959226" sldId="487"/>
        </pc:sldMkLst>
      </pc:sldChg>
      <pc:sldChg chg="modSp new">
        <pc:chgData name="Harleen Kaur" userId="S::id65ns02@ubalt.edu::9f7fc1d6-ab67-473f-ba46-e98f6ce2049b" providerId="AD" clId="Web-{7C916262-413D-D0D8-C523-2EB695F3124B}" dt="2021-07-27T21:04:00.506" v="2652" actId="20577"/>
        <pc:sldMkLst>
          <pc:docMk/>
          <pc:sldMk cId="884726682" sldId="488"/>
        </pc:sldMkLst>
      </pc:sldChg>
      <pc:sldChg chg="modSp new del">
        <pc:chgData name="Harleen Kaur" userId="S::id65ns02@ubalt.edu::9f7fc1d6-ab67-473f-ba46-e98f6ce2049b" providerId="AD" clId="Web-{7C916262-413D-D0D8-C523-2EB695F3124B}" dt="2021-07-27T21:12:31.864" v="2790"/>
        <pc:sldMkLst>
          <pc:docMk/>
          <pc:sldMk cId="139007935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3:15.537" v="2832" actId="20577"/>
        <pc:sldMkLst>
          <pc:docMk/>
          <pc:sldMk cId="3298224472" sldId="489"/>
        </pc:sldMkLst>
      </pc:sldChg>
      <pc:sldChg chg="modSp new">
        <pc:chgData name="Harleen Kaur" userId="S::id65ns02@ubalt.edu::9f7fc1d6-ab67-473f-ba46-e98f6ce2049b" providerId="AD" clId="Web-{7C916262-413D-D0D8-C523-2EB695F3124B}" dt="2021-07-27T21:15:08.790" v="2902" actId="20577"/>
        <pc:sldMkLst>
          <pc:docMk/>
          <pc:sldMk cId="2317666254" sldId="490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1:43:54.010" v="3134" actId="14100"/>
        <pc:sldMkLst>
          <pc:docMk/>
          <pc:sldMk cId="1271785275" sldId="491"/>
        </pc:sldMkLst>
      </pc:sldChg>
      <pc:sldChg chg="addSp delSp modSp new">
        <pc:chgData name="Harleen Kaur" userId="S::id65ns02@ubalt.edu::9f7fc1d6-ab67-473f-ba46-e98f6ce2049b" providerId="AD" clId="Web-{7C916262-413D-D0D8-C523-2EB695F3124B}" dt="2021-07-27T22:11:51.633" v="3210" actId="20577"/>
        <pc:sldMkLst>
          <pc:docMk/>
          <pc:sldMk cId="1287349466" sldId="492"/>
        </pc:sldMkLst>
      </pc:sldChg>
      <pc:sldChg chg="modSp new">
        <pc:chgData name="Harleen Kaur" userId="S::id65ns02@ubalt.edu::9f7fc1d6-ab67-473f-ba46-e98f6ce2049b" providerId="AD" clId="Web-{7C916262-413D-D0D8-C523-2EB695F3124B}" dt="2021-07-27T22:13:20.435" v="3222" actId="14100"/>
        <pc:sldMkLst>
          <pc:docMk/>
          <pc:sldMk cId="470632294" sldId="493"/>
        </pc:sldMkLst>
      </pc:sldChg>
    </pc:docChg>
  </pc:docChgLst>
  <pc:docChgLst>
    <pc:chgData name="Harleen Kaur" userId="S::id65ns02@ubalt.edu::9f7fc1d6-ab67-473f-ba46-e98f6ce2049b" providerId="AD" clId="Web-{C32D5E24-A9E1-7EE6-5361-8258909BC149}"/>
    <pc:docChg chg="addSld modSld">
      <pc:chgData name="Harleen Kaur" userId="S::id65ns02@ubalt.edu::9f7fc1d6-ab67-473f-ba46-e98f6ce2049b" providerId="AD" clId="Web-{C32D5E24-A9E1-7EE6-5361-8258909BC149}" dt="2021-07-10T20:04:50.056" v="450" actId="20577"/>
      <pc:docMkLst>
        <pc:docMk/>
      </pc:docMkLst>
      <pc:sldChg chg="addSp modSp">
        <pc:chgData name="Harleen Kaur" userId="S::id65ns02@ubalt.edu::9f7fc1d6-ab67-473f-ba46-e98f6ce2049b" providerId="AD" clId="Web-{C32D5E24-A9E1-7EE6-5361-8258909BC149}" dt="2021-07-10T20:03:16.131" v="433" actId="20577"/>
        <pc:sldMkLst>
          <pc:docMk/>
          <pc:sldMk cId="723158062" sldId="432"/>
        </pc:sldMkLst>
      </pc:sldChg>
      <pc:sldChg chg="modSp">
        <pc:chgData name="Harleen Kaur" userId="S::id65ns02@ubalt.edu::9f7fc1d6-ab67-473f-ba46-e98f6ce2049b" providerId="AD" clId="Web-{C32D5E24-A9E1-7EE6-5361-8258909BC149}" dt="2021-07-10T19:13:52.460" v="84" actId="1076"/>
        <pc:sldMkLst>
          <pc:docMk/>
          <pc:sldMk cId="496711178" sldId="439"/>
        </pc:sldMkLst>
      </pc:sldChg>
      <pc:sldChg chg="modSp new">
        <pc:chgData name="Harleen Kaur" userId="S::id65ns02@ubalt.edu::9f7fc1d6-ab67-473f-ba46-e98f6ce2049b" providerId="AD" clId="Web-{C32D5E24-A9E1-7EE6-5361-8258909BC149}" dt="2021-07-10T19:11:16.253" v="33" actId="20577"/>
        <pc:sldMkLst>
          <pc:docMk/>
          <pc:sldMk cId="2128166042" sldId="441"/>
        </pc:sldMkLst>
      </pc:sldChg>
      <pc:sldChg chg="modSp new">
        <pc:chgData name="Harleen Kaur" userId="S::id65ns02@ubalt.edu::9f7fc1d6-ab67-473f-ba46-e98f6ce2049b" providerId="AD" clId="Web-{C32D5E24-A9E1-7EE6-5361-8258909BC149}" dt="2021-07-10T19:14:09.726" v="89" actId="20577"/>
        <pc:sldMkLst>
          <pc:docMk/>
          <pc:sldMk cId="1029523982" sldId="442"/>
        </pc:sldMkLst>
      </pc:sldChg>
      <pc:sldChg chg="modSp new">
        <pc:chgData name="Harleen Kaur" userId="S::id65ns02@ubalt.edu::9f7fc1d6-ab67-473f-ba46-e98f6ce2049b" providerId="AD" clId="Web-{C32D5E24-A9E1-7EE6-5361-8258909BC149}" dt="2021-07-10T19:39:55.786" v="166" actId="20577"/>
        <pc:sldMkLst>
          <pc:docMk/>
          <pc:sldMk cId="1765608399" sldId="443"/>
        </pc:sldMkLst>
      </pc:sldChg>
      <pc:sldChg chg="modSp new">
        <pc:chgData name="Harleen Kaur" userId="S::id65ns02@ubalt.edu::9f7fc1d6-ab67-473f-ba46-e98f6ce2049b" providerId="AD" clId="Web-{C32D5E24-A9E1-7EE6-5361-8258909BC149}" dt="2021-07-10T19:45:28.095" v="246" actId="20577"/>
        <pc:sldMkLst>
          <pc:docMk/>
          <pc:sldMk cId="1038640585" sldId="444"/>
        </pc:sldMkLst>
      </pc:sldChg>
      <pc:sldChg chg="modSp new">
        <pc:chgData name="Harleen Kaur" userId="S::id65ns02@ubalt.edu::9f7fc1d6-ab67-473f-ba46-e98f6ce2049b" providerId="AD" clId="Web-{C32D5E24-A9E1-7EE6-5361-8258909BC149}" dt="2021-07-10T19:58:59.452" v="366" actId="20577"/>
        <pc:sldMkLst>
          <pc:docMk/>
          <pc:sldMk cId="3991852019" sldId="445"/>
        </pc:sldMkLst>
      </pc:sldChg>
      <pc:sldChg chg="modSp new">
        <pc:chgData name="Harleen Kaur" userId="S::id65ns02@ubalt.edu::9f7fc1d6-ab67-473f-ba46-e98f6ce2049b" providerId="AD" clId="Web-{C32D5E24-A9E1-7EE6-5361-8258909BC149}" dt="2021-07-10T20:04:50.056" v="450" actId="20577"/>
        <pc:sldMkLst>
          <pc:docMk/>
          <pc:sldMk cId="1885923503" sldId="446"/>
        </pc:sldMkLst>
      </pc:sldChg>
    </pc:docChg>
  </pc:docChgLst>
  <pc:docChgLst>
    <pc:chgData name="Weifeng Xu" userId="e7aed605-a3dd-4d5a-a692-a87037af107b" providerId="ADAL" clId="{22C79A0B-4BF4-4DD0-ABAD-28AD851E87AD}"/>
    <pc:docChg chg="custSel addSld delSld modSld sldOrd">
      <pc:chgData name="Weifeng Xu" userId="e7aed605-a3dd-4d5a-a692-a87037af107b" providerId="ADAL" clId="{22C79A0B-4BF4-4DD0-ABAD-28AD851E87AD}" dt="2021-03-21T13:35:44.479" v="184" actId="680"/>
      <pc:docMkLst>
        <pc:docMk/>
      </pc:docMkLst>
      <pc:sldChg chg="modSp mod">
        <pc:chgData name="Weifeng Xu" userId="e7aed605-a3dd-4d5a-a692-a87037af107b" providerId="ADAL" clId="{22C79A0B-4BF4-4DD0-ABAD-28AD851E87AD}" dt="2021-03-20T19:03:00.703" v="29" actId="20577"/>
        <pc:sldMkLst>
          <pc:docMk/>
          <pc:sldMk cId="1323245308" sldId="256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1213980752" sldId="342"/>
        </pc:sldMkLst>
      </pc:sldChg>
      <pc:sldChg chg="add">
        <pc:chgData name="Weifeng Xu" userId="e7aed605-a3dd-4d5a-a692-a87037af107b" providerId="ADAL" clId="{22C79A0B-4BF4-4DD0-ABAD-28AD851E87AD}" dt="2021-03-20T19:03:35.596" v="30"/>
        <pc:sldMkLst>
          <pc:docMk/>
          <pc:sldMk cId="2524286362" sldId="343"/>
        </pc:sldMkLst>
      </pc:sldChg>
      <pc:sldChg chg="modSp add mod">
        <pc:chgData name="Weifeng Xu" userId="e7aed605-a3dd-4d5a-a692-a87037af107b" providerId="ADAL" clId="{22C79A0B-4BF4-4DD0-ABAD-28AD851E87AD}" dt="2021-03-21T13:35:37.572" v="181" actId="20577"/>
        <pc:sldMkLst>
          <pc:docMk/>
          <pc:sldMk cId="625091532" sldId="347"/>
        </pc:sldMkLst>
      </pc:sldChg>
      <pc:sldChg chg="addSp delSp modSp add mod ord modNotesTx">
        <pc:chgData name="Weifeng Xu" userId="e7aed605-a3dd-4d5a-a692-a87037af107b" providerId="ADAL" clId="{22C79A0B-4BF4-4DD0-ABAD-28AD851E87AD}" dt="2021-03-20T20:51:43.539" v="158" actId="20577"/>
        <pc:sldMkLst>
          <pc:docMk/>
          <pc:sldMk cId="23526368" sldId="357"/>
        </pc:sldMkLst>
      </pc:sldChg>
      <pc:sldChg chg="new">
        <pc:chgData name="Weifeng Xu" userId="e7aed605-a3dd-4d5a-a692-a87037af107b" providerId="ADAL" clId="{22C79A0B-4BF4-4DD0-ABAD-28AD851E87AD}" dt="2021-03-21T13:35:44.174" v="182" actId="680"/>
        <pc:sldMkLst>
          <pc:docMk/>
          <pc:sldMk cId="1070795342" sldId="358"/>
        </pc:sldMkLst>
      </pc:sldChg>
      <pc:sldChg chg="new del">
        <pc:chgData name="Weifeng Xu" userId="e7aed605-a3dd-4d5a-a692-a87037af107b" providerId="ADAL" clId="{22C79A0B-4BF4-4DD0-ABAD-28AD851E87AD}" dt="2021-03-21T13:32:46.058" v="161" actId="47"/>
        <pc:sldMkLst>
          <pc:docMk/>
          <pc:sldMk cId="3412157303" sldId="358"/>
        </pc:sldMkLst>
      </pc:sldChg>
      <pc:sldChg chg="new">
        <pc:chgData name="Weifeng Xu" userId="e7aed605-a3dd-4d5a-a692-a87037af107b" providerId="ADAL" clId="{22C79A0B-4BF4-4DD0-ABAD-28AD851E87AD}" dt="2021-03-21T13:35:44.328" v="183" actId="680"/>
        <pc:sldMkLst>
          <pc:docMk/>
          <pc:sldMk cId="1943206395" sldId="359"/>
        </pc:sldMkLst>
      </pc:sldChg>
      <pc:sldChg chg="new">
        <pc:chgData name="Weifeng Xu" userId="e7aed605-a3dd-4d5a-a692-a87037af107b" providerId="ADAL" clId="{22C79A0B-4BF4-4DD0-ABAD-28AD851E87AD}" dt="2021-03-21T13:35:44.479" v="184" actId="680"/>
        <pc:sldMkLst>
          <pc:docMk/>
          <pc:sldMk cId="3133509530" sldId="360"/>
        </pc:sldMkLst>
      </pc:sldChg>
    </pc:docChg>
  </pc:docChgLst>
  <pc:docChgLst>
    <pc:chgData name="Weifeng Xu" userId="e7aed605-a3dd-4d5a-a692-a87037af107b" providerId="ADAL" clId="{27FAE7C2-98C3-4F90-970B-CFC2B878BAA9}"/>
    <pc:docChg chg="undo redo custSel addSld delSld modSld sldOrd">
      <pc:chgData name="Weifeng Xu" userId="e7aed605-a3dd-4d5a-a692-a87037af107b" providerId="ADAL" clId="{27FAE7C2-98C3-4F90-970B-CFC2B878BAA9}" dt="2021-03-19T12:54:44.258" v="5852" actId="14734"/>
      <pc:docMkLst>
        <pc:docMk/>
      </pc:docMkLst>
      <pc:sldChg chg="modSp mod">
        <pc:chgData name="Weifeng Xu" userId="e7aed605-a3dd-4d5a-a692-a87037af107b" providerId="ADAL" clId="{27FAE7C2-98C3-4F90-970B-CFC2B878BAA9}" dt="2021-03-16T20:13:29.722" v="2801"/>
        <pc:sldMkLst>
          <pc:docMk/>
          <pc:sldMk cId="1323245308" sldId="256"/>
        </pc:sldMkLst>
      </pc:sldChg>
      <pc:sldChg chg="del">
        <pc:chgData name="Weifeng Xu" userId="e7aed605-a3dd-4d5a-a692-a87037af107b" providerId="ADAL" clId="{27FAE7C2-98C3-4F90-970B-CFC2B878BAA9}" dt="2021-03-15T12:32:47.985" v="34" actId="47"/>
        <pc:sldMkLst>
          <pc:docMk/>
          <pc:sldMk cId="594714798" sldId="257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52:46.320" v="721" actId="1076"/>
        <pc:sldMkLst>
          <pc:docMk/>
          <pc:sldMk cId="3947350244" sldId="257"/>
        </pc:sldMkLst>
      </pc:sldChg>
      <pc:sldChg chg="del">
        <pc:chgData name="Weifeng Xu" userId="e7aed605-a3dd-4d5a-a692-a87037af107b" providerId="ADAL" clId="{27FAE7C2-98C3-4F90-970B-CFC2B878BAA9}" dt="2021-03-15T12:32:48.168" v="35" actId="47"/>
        <pc:sldMkLst>
          <pc:docMk/>
          <pc:sldMk cId="824954207" sldId="25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00:19:56.726" v="397" actId="114"/>
        <pc:sldMkLst>
          <pc:docMk/>
          <pc:sldMk cId="2813085997" sldId="258"/>
        </pc:sldMkLst>
      </pc:sldChg>
      <pc:sldChg chg="del">
        <pc:chgData name="Weifeng Xu" userId="e7aed605-a3dd-4d5a-a692-a87037af107b" providerId="ADAL" clId="{27FAE7C2-98C3-4F90-970B-CFC2B878BAA9}" dt="2021-03-15T12:32:48.352" v="36" actId="47"/>
        <pc:sldMkLst>
          <pc:docMk/>
          <pc:sldMk cId="357665137" sldId="259"/>
        </pc:sldMkLst>
      </pc:sldChg>
      <pc:sldChg chg="addSp modSp new mod modNotesTx">
        <pc:chgData name="Weifeng Xu" userId="e7aed605-a3dd-4d5a-a692-a87037af107b" providerId="ADAL" clId="{27FAE7C2-98C3-4F90-970B-CFC2B878BAA9}" dt="2021-03-16T00:27:24.398" v="487" actId="20577"/>
        <pc:sldMkLst>
          <pc:docMk/>
          <pc:sldMk cId="2717797818" sldId="259"/>
        </pc:sldMkLst>
      </pc:sldChg>
      <pc:sldChg chg="del">
        <pc:chgData name="Weifeng Xu" userId="e7aed605-a3dd-4d5a-a692-a87037af107b" providerId="ADAL" clId="{27FAE7C2-98C3-4F90-970B-CFC2B878BAA9}" dt="2021-03-15T12:32:47.789" v="33" actId="47"/>
        <pc:sldMkLst>
          <pc:docMk/>
          <pc:sldMk cId="838394385" sldId="260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20:13:35.741" v="2802" actId="47"/>
        <pc:sldMkLst>
          <pc:docMk/>
          <pc:sldMk cId="1597817014" sldId="260"/>
        </pc:sldMkLst>
      </pc:sldChg>
      <pc:sldChg chg="del">
        <pc:chgData name="Weifeng Xu" userId="e7aed605-a3dd-4d5a-a692-a87037af107b" providerId="ADAL" clId="{27FAE7C2-98C3-4F90-970B-CFC2B878BAA9}" dt="2021-03-15T12:32:41.977" v="1" actId="47"/>
        <pc:sldMkLst>
          <pc:docMk/>
          <pc:sldMk cId="1539245675" sldId="261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6T13:26:54.392" v="1343" actId="47"/>
        <pc:sldMkLst>
          <pc:docMk/>
          <pc:sldMk cId="3593797545" sldId="261"/>
        </pc:sldMkLst>
      </pc:sldChg>
      <pc:sldChg chg="addSp delSp modSp new mod setBg modClrScheme chgLayout modNotesTx">
        <pc:chgData name="Weifeng Xu" userId="e7aed605-a3dd-4d5a-a692-a87037af107b" providerId="ADAL" clId="{27FAE7C2-98C3-4F90-970B-CFC2B878BAA9}" dt="2021-03-18T20:56:38.612" v="5298" actId="6549"/>
        <pc:sldMkLst>
          <pc:docMk/>
          <pc:sldMk cId="1329348953" sldId="262"/>
        </pc:sldMkLst>
      </pc:sldChg>
      <pc:sldChg chg="del">
        <pc:chgData name="Weifeng Xu" userId="e7aed605-a3dd-4d5a-a692-a87037af107b" providerId="ADAL" clId="{27FAE7C2-98C3-4F90-970B-CFC2B878BAA9}" dt="2021-03-15T12:32:42.961" v="6" actId="47"/>
        <pc:sldMkLst>
          <pc:docMk/>
          <pc:sldMk cId="3347624405" sldId="262"/>
        </pc:sldMkLst>
      </pc:sldChg>
      <pc:sldChg chg="del">
        <pc:chgData name="Weifeng Xu" userId="e7aed605-a3dd-4d5a-a692-a87037af107b" providerId="ADAL" clId="{27FAE7C2-98C3-4F90-970B-CFC2B878BAA9}" dt="2021-03-15T12:32:43.067" v="7" actId="47"/>
        <pc:sldMkLst>
          <pc:docMk/>
          <pc:sldMk cId="523254660" sldId="263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1:14:23.178" v="2946" actId="1076"/>
        <pc:sldMkLst>
          <pc:docMk/>
          <pc:sldMk cId="2002273286" sldId="263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28:01.431" v="3394" actId="26606"/>
        <pc:sldMkLst>
          <pc:docMk/>
          <pc:sldMk cId="1282228560" sldId="264"/>
        </pc:sldMkLst>
      </pc:sldChg>
      <pc:sldChg chg="del">
        <pc:chgData name="Weifeng Xu" userId="e7aed605-a3dd-4d5a-a692-a87037af107b" providerId="ADAL" clId="{27FAE7C2-98C3-4F90-970B-CFC2B878BAA9}" dt="2021-03-15T12:32:43.402" v="9" actId="47"/>
        <pc:sldMkLst>
          <pc:docMk/>
          <pc:sldMk cId="1483570226" sldId="264"/>
        </pc:sldMkLst>
      </pc:sldChg>
      <pc:sldChg chg="del">
        <pc:chgData name="Weifeng Xu" userId="e7aed605-a3dd-4d5a-a692-a87037af107b" providerId="ADAL" clId="{27FAE7C2-98C3-4F90-970B-CFC2B878BAA9}" dt="2021-03-15T12:32:44.429" v="15" actId="47"/>
        <pc:sldMkLst>
          <pc:docMk/>
          <pc:sldMk cId="1005714408" sldId="26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11:48:15.152" v="1205" actId="20577"/>
        <pc:sldMkLst>
          <pc:docMk/>
          <pc:sldMk cId="1966411301" sldId="265"/>
        </pc:sldMkLst>
      </pc:sldChg>
      <pc:sldChg chg="del">
        <pc:chgData name="Weifeng Xu" userId="e7aed605-a3dd-4d5a-a692-a87037af107b" providerId="ADAL" clId="{27FAE7C2-98C3-4F90-970B-CFC2B878BAA9}" dt="2021-03-15T12:32:45.422" v="19" actId="47"/>
        <pc:sldMkLst>
          <pc:docMk/>
          <pc:sldMk cId="2103126633" sldId="266"/>
        </pc:sldMkLst>
      </pc:sldChg>
      <pc:sldChg chg="addSp modSp new mod ord modClrScheme chgLayout">
        <pc:chgData name="Weifeng Xu" userId="e7aed605-a3dd-4d5a-a692-a87037af107b" providerId="ADAL" clId="{27FAE7C2-98C3-4F90-970B-CFC2B878BAA9}" dt="2021-03-16T13:31:00.337" v="1346" actId="33524"/>
        <pc:sldMkLst>
          <pc:docMk/>
          <pc:sldMk cId="3968060583" sldId="266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14:48:21.958" v="1451" actId="113"/>
        <pc:sldMkLst>
          <pc:docMk/>
          <pc:sldMk cId="957453442" sldId="267"/>
        </pc:sldMkLst>
      </pc:sldChg>
      <pc:sldChg chg="del">
        <pc:chgData name="Weifeng Xu" userId="e7aed605-a3dd-4d5a-a692-a87037af107b" providerId="ADAL" clId="{27FAE7C2-98C3-4F90-970B-CFC2B878BAA9}" dt="2021-03-15T12:32:45.739" v="22" actId="47"/>
        <pc:sldMkLst>
          <pc:docMk/>
          <pc:sldMk cId="2454898931" sldId="26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9T12:54:44.258" v="5852" actId="14734"/>
        <pc:sldMkLst>
          <pc:docMk/>
          <pc:sldMk cId="877308037" sldId="268"/>
        </pc:sldMkLst>
      </pc:sldChg>
      <pc:sldChg chg="del">
        <pc:chgData name="Weifeng Xu" userId="e7aed605-a3dd-4d5a-a692-a87037af107b" providerId="ADAL" clId="{27FAE7C2-98C3-4F90-970B-CFC2B878BAA9}" dt="2021-03-15T12:32:41.611" v="0" actId="47"/>
        <pc:sldMkLst>
          <pc:docMk/>
          <pc:sldMk cId="927007670" sldId="268"/>
        </pc:sldMkLst>
      </pc:sldChg>
      <pc:sldChg chg="addSp delSp modSp new mod ord modClrScheme chgLayout modNotesTx">
        <pc:chgData name="Weifeng Xu" userId="e7aed605-a3dd-4d5a-a692-a87037af107b" providerId="ADAL" clId="{27FAE7C2-98C3-4F90-970B-CFC2B878BAA9}" dt="2021-03-17T00:50:53.031" v="3170"/>
        <pc:sldMkLst>
          <pc:docMk/>
          <pc:sldMk cId="1144033824" sldId="269"/>
        </pc:sldMkLst>
      </pc:sldChg>
      <pc:sldChg chg="del">
        <pc:chgData name="Weifeng Xu" userId="e7aed605-a3dd-4d5a-a692-a87037af107b" providerId="ADAL" clId="{27FAE7C2-98C3-4F90-970B-CFC2B878BAA9}" dt="2021-03-15T12:32:47.082" v="29" actId="47"/>
        <pc:sldMkLst>
          <pc:docMk/>
          <pc:sldMk cId="1151958853" sldId="269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0:51:58.508" v="3225" actId="20577"/>
        <pc:sldMkLst>
          <pc:docMk/>
          <pc:sldMk cId="893191663" sldId="270"/>
        </pc:sldMkLst>
      </pc:sldChg>
      <pc:sldChg chg="del">
        <pc:chgData name="Weifeng Xu" userId="e7aed605-a3dd-4d5a-a692-a87037af107b" providerId="ADAL" clId="{27FAE7C2-98C3-4F90-970B-CFC2B878BAA9}" dt="2021-03-15T12:32:47.252" v="30" actId="47"/>
        <pc:sldMkLst>
          <pc:docMk/>
          <pc:sldMk cId="2256375109" sldId="270"/>
        </pc:sldMkLst>
      </pc:sldChg>
      <pc:sldChg chg="del">
        <pc:chgData name="Weifeng Xu" userId="e7aed605-a3dd-4d5a-a692-a87037af107b" providerId="ADAL" clId="{27FAE7C2-98C3-4F90-970B-CFC2B878BAA9}" dt="2021-03-15T12:32:47.432" v="31" actId="47"/>
        <pc:sldMkLst>
          <pc:docMk/>
          <pc:sldMk cId="1000008397" sldId="271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15:50:57.464" v="1867" actId="1076"/>
        <pc:sldMkLst>
          <pc:docMk/>
          <pc:sldMk cId="3206008134" sldId="271"/>
        </pc:sldMkLst>
      </pc:sldChg>
      <pc:sldChg chg="addSp delSp modSp new mod setBg modClrScheme delDesignElem chgLayout">
        <pc:chgData name="Weifeng Xu" userId="e7aed605-a3dd-4d5a-a692-a87037af107b" providerId="ADAL" clId="{27FAE7C2-98C3-4F90-970B-CFC2B878BAA9}" dt="2021-03-17T01:46:54.195" v="3473" actId="26606"/>
        <pc:sldMkLst>
          <pc:docMk/>
          <pc:sldMk cId="2993734160" sldId="272"/>
        </pc:sldMkLst>
      </pc:sldChg>
      <pc:sldChg chg="del">
        <pc:chgData name="Weifeng Xu" userId="e7aed605-a3dd-4d5a-a692-a87037af107b" providerId="ADAL" clId="{27FAE7C2-98C3-4F90-970B-CFC2B878BAA9}" dt="2021-03-15T12:32:46.114" v="24" actId="47"/>
        <pc:sldMkLst>
          <pc:docMk/>
          <pc:sldMk cId="3702491373" sldId="272"/>
        </pc:sldMkLst>
      </pc:sldChg>
      <pc:sldChg chg="addSp modSp new del mod modClrScheme chgLayout">
        <pc:chgData name="Weifeng Xu" userId="e7aed605-a3dd-4d5a-a692-a87037af107b" providerId="ADAL" clId="{27FAE7C2-98C3-4F90-970B-CFC2B878BAA9}" dt="2021-03-18T19:36:42.866" v="4802" actId="47"/>
        <pc:sldMkLst>
          <pc:docMk/>
          <pc:sldMk cId="1653422532" sldId="273"/>
        </pc:sldMkLst>
      </pc:sldChg>
      <pc:sldChg chg="del">
        <pc:chgData name="Weifeng Xu" userId="e7aed605-a3dd-4d5a-a692-a87037af107b" providerId="ADAL" clId="{27FAE7C2-98C3-4F90-970B-CFC2B878BAA9}" dt="2021-03-15T12:32:43.608" v="10" actId="47"/>
        <pc:sldMkLst>
          <pc:docMk/>
          <pc:sldMk cId="4260313878" sldId="27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19:36:44.449" v="4803" actId="47"/>
        <pc:sldMkLst>
          <pc:docMk/>
          <pc:sldMk cId="2683376326" sldId="274"/>
        </pc:sldMkLst>
      </pc:sldChg>
      <pc:sldChg chg="del">
        <pc:chgData name="Weifeng Xu" userId="e7aed605-a3dd-4d5a-a692-a87037af107b" providerId="ADAL" clId="{27FAE7C2-98C3-4F90-970B-CFC2B878BAA9}" dt="2021-03-15T12:32:42.212" v="2" actId="47"/>
        <pc:sldMkLst>
          <pc:docMk/>
          <pc:sldMk cId="3090718351" sldId="274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6T20:15:45.897" v="2815"/>
        <pc:sldMkLst>
          <pc:docMk/>
          <pc:sldMk cId="774738833" sldId="275"/>
        </pc:sldMkLst>
      </pc:sldChg>
      <pc:sldChg chg="del">
        <pc:chgData name="Weifeng Xu" userId="e7aed605-a3dd-4d5a-a692-a87037af107b" providerId="ADAL" clId="{27FAE7C2-98C3-4F90-970B-CFC2B878BAA9}" dt="2021-03-15T12:32:42.417" v="3" actId="47"/>
        <pc:sldMkLst>
          <pc:docMk/>
          <pc:sldMk cId="3821000861" sldId="275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6T20:16:26.954" v="2819"/>
        <pc:sldMkLst>
          <pc:docMk/>
          <pc:sldMk cId="124320607" sldId="276"/>
        </pc:sldMkLst>
      </pc:sldChg>
      <pc:sldChg chg="del">
        <pc:chgData name="Weifeng Xu" userId="e7aed605-a3dd-4d5a-a692-a87037af107b" providerId="ADAL" clId="{27FAE7C2-98C3-4F90-970B-CFC2B878BAA9}" dt="2021-03-15T12:32:44.083" v="13" actId="47"/>
        <pc:sldMkLst>
          <pc:docMk/>
          <pc:sldMk cId="1773513139" sldId="27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14:26:04.592" v="4477" actId="21"/>
        <pc:sldMkLst>
          <pc:docMk/>
          <pc:sldMk cId="347589165" sldId="277"/>
        </pc:sldMkLst>
      </pc:sldChg>
      <pc:sldChg chg="del">
        <pc:chgData name="Weifeng Xu" userId="e7aed605-a3dd-4d5a-a692-a87037af107b" providerId="ADAL" clId="{27FAE7C2-98C3-4F90-970B-CFC2B878BAA9}" dt="2021-03-15T12:32:46.308" v="25" actId="47"/>
        <pc:sldMkLst>
          <pc:docMk/>
          <pc:sldMk cId="4164042851" sldId="277"/>
        </pc:sldMkLst>
      </pc:sldChg>
      <pc:sldChg chg="del">
        <pc:chgData name="Weifeng Xu" userId="e7aed605-a3dd-4d5a-a692-a87037af107b" providerId="ADAL" clId="{27FAE7C2-98C3-4F90-970B-CFC2B878BAA9}" dt="2021-03-15T12:32:43.236" v="8" actId="47"/>
        <pc:sldMkLst>
          <pc:docMk/>
          <pc:sldMk cId="110160891" sldId="278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6T21:25:34.387" v="3008" actId="20577"/>
        <pc:sldMkLst>
          <pc:docMk/>
          <pc:sldMk cId="3924497350" sldId="278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00:12:39.503" v="3072" actId="1076"/>
        <pc:sldMkLst>
          <pc:docMk/>
          <pc:sldMk cId="128099297" sldId="279"/>
        </pc:sldMkLst>
      </pc:sldChg>
      <pc:sldChg chg="del">
        <pc:chgData name="Weifeng Xu" userId="e7aed605-a3dd-4d5a-a692-a87037af107b" providerId="ADAL" clId="{27FAE7C2-98C3-4F90-970B-CFC2B878BAA9}" dt="2021-03-15T12:32:46.513" v="26" actId="47"/>
        <pc:sldMkLst>
          <pc:docMk/>
          <pc:sldMk cId="2351248153" sldId="279"/>
        </pc:sldMkLst>
      </pc:sldChg>
      <pc:sldChg chg="del">
        <pc:chgData name="Weifeng Xu" userId="e7aed605-a3dd-4d5a-a692-a87037af107b" providerId="ADAL" clId="{27FAE7C2-98C3-4F90-970B-CFC2B878BAA9}" dt="2021-03-15T12:32:46.718" v="27" actId="47"/>
        <pc:sldMkLst>
          <pc:docMk/>
          <pc:sldMk cId="3156258806" sldId="280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7T01:08:22.573" v="3356" actId="20577"/>
        <pc:sldMkLst>
          <pc:docMk/>
          <pc:sldMk cId="3275461220" sldId="280"/>
        </pc:sldMkLst>
      </pc:sldChg>
      <pc:sldChg chg="addSp modSp new mod modClrScheme chgLayout">
        <pc:chgData name="Weifeng Xu" userId="e7aed605-a3dd-4d5a-a692-a87037af107b" providerId="ADAL" clId="{27FAE7C2-98C3-4F90-970B-CFC2B878BAA9}" dt="2021-03-19T01:45:29.620" v="5848" actId="20577"/>
        <pc:sldMkLst>
          <pc:docMk/>
          <pc:sldMk cId="2231598685" sldId="281"/>
        </pc:sldMkLst>
      </pc:sldChg>
      <pc:sldChg chg="del">
        <pc:chgData name="Weifeng Xu" userId="e7aed605-a3dd-4d5a-a692-a87037af107b" providerId="ADAL" clId="{27FAE7C2-98C3-4F90-970B-CFC2B878BAA9}" dt="2021-03-15T12:32:46.905" v="28" actId="47"/>
        <pc:sldMkLst>
          <pc:docMk/>
          <pc:sldMk cId="3873850888" sldId="281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7T01:15:35.374" v="3376" actId="26606"/>
        <pc:sldMkLst>
          <pc:docMk/>
          <pc:sldMk cId="3211939551" sldId="282"/>
        </pc:sldMkLst>
      </pc:sldChg>
      <pc:sldChg chg="del">
        <pc:chgData name="Weifeng Xu" userId="e7aed605-a3dd-4d5a-a692-a87037af107b" providerId="ADAL" clId="{27FAE7C2-98C3-4F90-970B-CFC2B878BAA9}" dt="2021-03-15T12:32:47.604" v="32" actId="47"/>
        <pc:sldMkLst>
          <pc:docMk/>
          <pc:sldMk cId="4291129217" sldId="282"/>
        </pc:sldMkLst>
      </pc:sldChg>
      <pc:sldChg chg="del">
        <pc:chgData name="Weifeng Xu" userId="e7aed605-a3dd-4d5a-a692-a87037af107b" providerId="ADAL" clId="{27FAE7C2-98C3-4F90-970B-CFC2B878BAA9}" dt="2021-03-15T12:32:48.766" v="38" actId="47"/>
        <pc:sldMkLst>
          <pc:docMk/>
          <pc:sldMk cId="1345239187" sldId="283"/>
        </pc:sldMkLst>
      </pc:sldChg>
      <pc:sldChg chg="addSp delSp modSp new del mod modClrScheme chgLayout">
        <pc:chgData name="Weifeng Xu" userId="e7aed605-a3dd-4d5a-a692-a87037af107b" providerId="ADAL" clId="{27FAE7C2-98C3-4F90-970B-CFC2B878BAA9}" dt="2021-03-18T20:57:52.241" v="5305" actId="47"/>
        <pc:sldMkLst>
          <pc:docMk/>
          <pc:sldMk cId="2080255708" sldId="283"/>
        </pc:sldMkLst>
      </pc:sldChg>
      <pc:sldChg chg="del">
        <pc:chgData name="Weifeng Xu" userId="e7aed605-a3dd-4d5a-a692-a87037af107b" providerId="ADAL" clId="{27FAE7C2-98C3-4F90-970B-CFC2B878BAA9}" dt="2021-03-15T12:32:48.945" v="39" actId="47"/>
        <pc:sldMkLst>
          <pc:docMk/>
          <pc:sldMk cId="988206790" sldId="284"/>
        </pc:sldMkLst>
      </pc:sldChg>
      <pc:sldChg chg="addSp modSp new mod">
        <pc:chgData name="Weifeng Xu" userId="e7aed605-a3dd-4d5a-a692-a87037af107b" providerId="ADAL" clId="{27FAE7C2-98C3-4F90-970B-CFC2B878BAA9}" dt="2021-03-17T02:12:28.999" v="3641" actId="404"/>
        <pc:sldMkLst>
          <pc:docMk/>
          <pc:sldMk cId="3850375873" sldId="284"/>
        </pc:sldMkLst>
      </pc:sldChg>
      <pc:sldChg chg="del">
        <pc:chgData name="Weifeng Xu" userId="e7aed605-a3dd-4d5a-a692-a87037af107b" providerId="ADAL" clId="{27FAE7C2-98C3-4F90-970B-CFC2B878BAA9}" dt="2021-03-15T12:32:49.152" v="40" actId="47"/>
        <pc:sldMkLst>
          <pc:docMk/>
          <pc:sldMk cId="848153081" sldId="285"/>
        </pc:sldMkLst>
      </pc:sldChg>
      <pc:sldChg chg="addSp modSp new mod setBg">
        <pc:chgData name="Weifeng Xu" userId="e7aed605-a3dd-4d5a-a692-a87037af107b" providerId="ADAL" clId="{27FAE7C2-98C3-4F90-970B-CFC2B878BAA9}" dt="2021-03-17T02:26:05.713" v="3705" actId="403"/>
        <pc:sldMkLst>
          <pc:docMk/>
          <pc:sldMk cId="2575615686" sldId="285"/>
        </pc:sldMkLst>
      </pc:sldChg>
      <pc:sldChg chg="addSp modSp new mod">
        <pc:chgData name="Weifeng Xu" userId="e7aed605-a3dd-4d5a-a692-a87037af107b" providerId="ADAL" clId="{27FAE7C2-98C3-4F90-970B-CFC2B878BAA9}" dt="2021-03-17T02:25:51.766" v="3703" actId="404"/>
        <pc:sldMkLst>
          <pc:docMk/>
          <pc:sldMk cId="218088864" sldId="286"/>
        </pc:sldMkLst>
      </pc:sldChg>
      <pc:sldChg chg="del">
        <pc:chgData name="Weifeng Xu" userId="e7aed605-a3dd-4d5a-a692-a87037af107b" providerId="ADAL" clId="{27FAE7C2-98C3-4F90-970B-CFC2B878BAA9}" dt="2021-03-15T12:32:49.958" v="44" actId="47"/>
        <pc:sldMkLst>
          <pc:docMk/>
          <pc:sldMk cId="319929686" sldId="286"/>
        </pc:sldMkLst>
      </pc:sldChg>
      <pc:sldChg chg="new del ord">
        <pc:chgData name="Weifeng Xu" userId="e7aed605-a3dd-4d5a-a692-a87037af107b" providerId="ADAL" clId="{27FAE7C2-98C3-4F90-970B-CFC2B878BAA9}" dt="2021-03-17T14:18:02.423" v="4469" actId="47"/>
        <pc:sldMkLst>
          <pc:docMk/>
          <pc:sldMk cId="2032130826" sldId="287"/>
        </pc:sldMkLst>
      </pc:sldChg>
      <pc:sldChg chg="addSp delSp modSp new mod">
        <pc:chgData name="Weifeng Xu" userId="e7aed605-a3dd-4d5a-a692-a87037af107b" providerId="ADAL" clId="{27FAE7C2-98C3-4F90-970B-CFC2B878BAA9}" dt="2021-03-17T03:27:30.394" v="4056" actId="14100"/>
        <pc:sldMkLst>
          <pc:docMk/>
          <pc:sldMk cId="124034966" sldId="288"/>
        </pc:sldMkLst>
      </pc:sldChg>
      <pc:sldChg chg="addSp modSp new mod">
        <pc:chgData name="Weifeng Xu" userId="e7aed605-a3dd-4d5a-a692-a87037af107b" providerId="ADAL" clId="{27FAE7C2-98C3-4F90-970B-CFC2B878BAA9}" dt="2021-03-17T13:52:24.707" v="4395" actId="20577"/>
        <pc:sldMkLst>
          <pc:docMk/>
          <pc:sldMk cId="2798164321" sldId="289"/>
        </pc:sldMkLst>
      </pc:sldChg>
      <pc:sldChg chg="del">
        <pc:chgData name="Weifeng Xu" userId="e7aed605-a3dd-4d5a-a692-a87037af107b" providerId="ADAL" clId="{27FAE7C2-98C3-4F90-970B-CFC2B878BAA9}" dt="2021-03-15T12:32:42.554" v="4" actId="47"/>
        <pc:sldMkLst>
          <pc:docMk/>
          <pc:sldMk cId="3622009093" sldId="289"/>
        </pc:sldMkLst>
      </pc:sldChg>
      <pc:sldChg chg="del">
        <pc:chgData name="Weifeng Xu" userId="e7aed605-a3dd-4d5a-a692-a87037af107b" providerId="ADAL" clId="{27FAE7C2-98C3-4F90-970B-CFC2B878BAA9}" dt="2021-03-15T12:32:42.788" v="5" actId="47"/>
        <pc:sldMkLst>
          <pc:docMk/>
          <pc:sldMk cId="1554022807" sldId="290"/>
        </pc:sldMkLst>
      </pc:sldChg>
      <pc:sldChg chg="addSp delSp modSp new mod">
        <pc:chgData name="Weifeng Xu" userId="e7aed605-a3dd-4d5a-a692-a87037af107b" providerId="ADAL" clId="{27FAE7C2-98C3-4F90-970B-CFC2B878BAA9}" dt="2021-03-17T15:05:48.592" v="4786" actId="114"/>
        <pc:sldMkLst>
          <pc:docMk/>
          <pc:sldMk cId="3471470978" sldId="290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4:56:24.251" v="4770" actId="20577"/>
        <pc:sldMkLst>
          <pc:docMk/>
          <pc:sldMk cId="1201682434" sldId="291"/>
        </pc:sldMkLst>
      </pc:sldChg>
      <pc:sldChg chg="new del">
        <pc:chgData name="Weifeng Xu" userId="e7aed605-a3dd-4d5a-a692-a87037af107b" providerId="ADAL" clId="{27FAE7C2-98C3-4F90-970B-CFC2B878BAA9}" dt="2021-03-18T19:35:35.080" v="4798" actId="47"/>
        <pc:sldMkLst>
          <pc:docMk/>
          <pc:sldMk cId="8268727" sldId="292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7T15:00:36.348" v="4780" actId="14100"/>
        <pc:sldMkLst>
          <pc:docMk/>
          <pc:sldMk cId="565478715" sldId="293"/>
        </pc:sldMkLst>
      </pc:sldChg>
      <pc:sldChg chg="addSp delSp modSp new mod ord modClrScheme chgLayout">
        <pc:chgData name="Weifeng Xu" userId="e7aed605-a3dd-4d5a-a692-a87037af107b" providerId="ADAL" clId="{27FAE7C2-98C3-4F90-970B-CFC2B878BAA9}" dt="2021-03-18T20:57:04.239" v="5303" actId="207"/>
        <pc:sldMkLst>
          <pc:docMk/>
          <pc:sldMk cId="487606806" sldId="294"/>
        </pc:sldMkLst>
      </pc:sldChg>
      <pc:sldChg chg="addSp modSp new mod modClrScheme chgLayout">
        <pc:chgData name="Weifeng Xu" userId="e7aed605-a3dd-4d5a-a692-a87037af107b" providerId="ADAL" clId="{27FAE7C2-98C3-4F90-970B-CFC2B878BAA9}" dt="2021-03-18T20:39:42.386" v="5224" actId="20577"/>
        <pc:sldMkLst>
          <pc:docMk/>
          <pc:sldMk cId="3440924285" sldId="295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0:34:12.044" v="5085" actId="14100"/>
        <pc:sldMkLst>
          <pc:docMk/>
          <pc:sldMk cId="1494604329" sldId="296"/>
        </pc:sldMkLst>
      </pc:sldChg>
      <pc:sldChg chg="del">
        <pc:chgData name="Weifeng Xu" userId="e7aed605-a3dd-4d5a-a692-a87037af107b" providerId="ADAL" clId="{27FAE7C2-98C3-4F90-970B-CFC2B878BAA9}" dt="2021-03-15T12:32:48.570" v="37" actId="47"/>
        <pc:sldMkLst>
          <pc:docMk/>
          <pc:sldMk cId="2323005149" sldId="296"/>
        </pc:sldMkLst>
      </pc:sldChg>
      <pc:sldChg chg="addSp delSp modSp new mod modClrScheme chgLayout modNotesTx">
        <pc:chgData name="Weifeng Xu" userId="e7aed605-a3dd-4d5a-a692-a87037af107b" providerId="ADAL" clId="{27FAE7C2-98C3-4F90-970B-CFC2B878BAA9}" dt="2021-03-18T23:37:03.685" v="5541" actId="1076"/>
        <pc:sldMkLst>
          <pc:docMk/>
          <pc:sldMk cId="3270382550" sldId="297"/>
        </pc:sldMkLst>
      </pc:sldChg>
      <pc:sldChg chg="addSp delSp modSp new mod modClrScheme chgLayout">
        <pc:chgData name="Weifeng Xu" userId="e7aed605-a3dd-4d5a-a692-a87037af107b" providerId="ADAL" clId="{27FAE7C2-98C3-4F90-970B-CFC2B878BAA9}" dt="2021-03-18T23:50:41.781" v="5564" actId="207"/>
        <pc:sldMkLst>
          <pc:docMk/>
          <pc:sldMk cId="790591655" sldId="298"/>
        </pc:sldMkLst>
      </pc:sldChg>
      <pc:sldChg chg="addSp delSp modSp new mod">
        <pc:chgData name="Weifeng Xu" userId="e7aed605-a3dd-4d5a-a692-a87037af107b" providerId="ADAL" clId="{27FAE7C2-98C3-4F90-970B-CFC2B878BAA9}" dt="2021-03-18T23:50:20.148" v="5563" actId="14100"/>
        <pc:sldMkLst>
          <pc:docMk/>
          <pc:sldMk cId="21390998" sldId="299"/>
        </pc:sldMkLst>
      </pc:sldChg>
      <pc:sldChg chg="addSp delSp modSp new mod setBg modClrScheme setClrOvrMap chgLayout modNotesTx">
        <pc:chgData name="Weifeng Xu" userId="e7aed605-a3dd-4d5a-a692-a87037af107b" providerId="ADAL" clId="{27FAE7C2-98C3-4F90-970B-CFC2B878BAA9}" dt="2021-03-19T01:37:28.127" v="5696" actId="207"/>
        <pc:sldMkLst>
          <pc:docMk/>
          <pc:sldMk cId="1138979085" sldId="300"/>
        </pc:sldMkLst>
      </pc:sldChg>
      <pc:sldChg chg="addSp delSp modSp new mod setBg modClrScheme chgLayout">
        <pc:chgData name="Weifeng Xu" userId="e7aed605-a3dd-4d5a-a692-a87037af107b" providerId="ADAL" clId="{27FAE7C2-98C3-4F90-970B-CFC2B878BAA9}" dt="2021-03-19T01:27:58.083" v="5689" actId="26606"/>
        <pc:sldMkLst>
          <pc:docMk/>
          <pc:sldMk cId="2250649236" sldId="301"/>
        </pc:sldMkLst>
      </pc:sldChg>
      <pc:sldChg chg="addSp delSp modSp new mod modNotesTx">
        <pc:chgData name="Weifeng Xu" userId="e7aed605-a3dd-4d5a-a692-a87037af107b" providerId="ADAL" clId="{27FAE7C2-98C3-4F90-970B-CFC2B878BAA9}" dt="2021-03-19T01:44:16.694" v="5837" actId="14100"/>
        <pc:sldMkLst>
          <pc:docMk/>
          <pc:sldMk cId="3209152045" sldId="302"/>
        </pc:sldMkLst>
      </pc:sldChg>
      <pc:sldChg chg="del">
        <pc:chgData name="Weifeng Xu" userId="e7aed605-a3dd-4d5a-a692-a87037af107b" providerId="ADAL" clId="{27FAE7C2-98C3-4F90-970B-CFC2B878BAA9}" dt="2021-03-15T12:32:50.152" v="45" actId="47"/>
        <pc:sldMkLst>
          <pc:docMk/>
          <pc:sldMk cId="53763807" sldId="304"/>
        </pc:sldMkLst>
      </pc:sldChg>
      <pc:sldChg chg="del">
        <pc:chgData name="Weifeng Xu" userId="e7aed605-a3dd-4d5a-a692-a87037af107b" providerId="ADAL" clId="{27FAE7C2-98C3-4F90-970B-CFC2B878BAA9}" dt="2021-03-15T12:32:43.730" v="11" actId="47"/>
        <pc:sldMkLst>
          <pc:docMk/>
          <pc:sldMk cId="4015681537" sldId="316"/>
        </pc:sldMkLst>
      </pc:sldChg>
      <pc:sldChg chg="del">
        <pc:chgData name="Weifeng Xu" userId="e7aed605-a3dd-4d5a-a692-a87037af107b" providerId="ADAL" clId="{27FAE7C2-98C3-4F90-970B-CFC2B878BAA9}" dt="2021-03-15T12:32:43.944" v="12" actId="47"/>
        <pc:sldMkLst>
          <pc:docMk/>
          <pc:sldMk cId="3632309167" sldId="317"/>
        </pc:sldMkLst>
      </pc:sldChg>
      <pc:sldChg chg="del">
        <pc:chgData name="Weifeng Xu" userId="e7aed605-a3dd-4d5a-a692-a87037af107b" providerId="ADAL" clId="{27FAE7C2-98C3-4F90-970B-CFC2B878BAA9}" dt="2021-03-15T12:32:44.244" v="14" actId="47"/>
        <pc:sldMkLst>
          <pc:docMk/>
          <pc:sldMk cId="1212472519" sldId="323"/>
        </pc:sldMkLst>
      </pc:sldChg>
      <pc:sldChg chg="del">
        <pc:chgData name="Weifeng Xu" userId="e7aed605-a3dd-4d5a-a692-a87037af107b" providerId="ADAL" clId="{27FAE7C2-98C3-4F90-970B-CFC2B878BAA9}" dt="2021-03-15T12:32:44.780" v="16" actId="47"/>
        <pc:sldMkLst>
          <pc:docMk/>
          <pc:sldMk cId="1474958626" sldId="324"/>
        </pc:sldMkLst>
      </pc:sldChg>
      <pc:sldChg chg="del">
        <pc:chgData name="Weifeng Xu" userId="e7aed605-a3dd-4d5a-a692-a87037af107b" providerId="ADAL" clId="{27FAE7C2-98C3-4F90-970B-CFC2B878BAA9}" dt="2021-03-15T12:32:45.338" v="17" actId="47"/>
        <pc:sldMkLst>
          <pc:docMk/>
          <pc:sldMk cId="953707264" sldId="325"/>
        </pc:sldMkLst>
      </pc:sldChg>
      <pc:sldChg chg="del">
        <pc:chgData name="Weifeng Xu" userId="e7aed605-a3dd-4d5a-a692-a87037af107b" providerId="ADAL" clId="{27FAE7C2-98C3-4F90-970B-CFC2B878BAA9}" dt="2021-03-15T12:32:45.379" v="18" actId="47"/>
        <pc:sldMkLst>
          <pc:docMk/>
          <pc:sldMk cId="4066713324" sldId="326"/>
        </pc:sldMkLst>
      </pc:sldChg>
      <pc:sldChg chg="del">
        <pc:chgData name="Weifeng Xu" userId="e7aed605-a3dd-4d5a-a692-a87037af107b" providerId="ADAL" clId="{27FAE7C2-98C3-4F90-970B-CFC2B878BAA9}" dt="2021-03-15T12:32:45.460" v="20" actId="47"/>
        <pc:sldMkLst>
          <pc:docMk/>
          <pc:sldMk cId="1895418146" sldId="327"/>
        </pc:sldMkLst>
      </pc:sldChg>
      <pc:sldChg chg="del">
        <pc:chgData name="Weifeng Xu" userId="e7aed605-a3dd-4d5a-a692-a87037af107b" providerId="ADAL" clId="{27FAE7C2-98C3-4F90-970B-CFC2B878BAA9}" dt="2021-03-15T12:32:45.946" v="23" actId="47"/>
        <pc:sldMkLst>
          <pc:docMk/>
          <pc:sldMk cId="1077324671" sldId="328"/>
        </pc:sldMkLst>
      </pc:sldChg>
      <pc:sldChg chg="del">
        <pc:chgData name="Weifeng Xu" userId="e7aed605-a3dd-4d5a-a692-a87037af107b" providerId="ADAL" clId="{27FAE7C2-98C3-4F90-970B-CFC2B878BAA9}" dt="2021-03-15T12:32:45.556" v="21" actId="47"/>
        <pc:sldMkLst>
          <pc:docMk/>
          <pc:sldMk cId="4060086368" sldId="329"/>
        </pc:sldMkLst>
      </pc:sldChg>
      <pc:sldChg chg="del">
        <pc:chgData name="Weifeng Xu" userId="e7aed605-a3dd-4d5a-a692-a87037af107b" providerId="ADAL" clId="{27FAE7C2-98C3-4F90-970B-CFC2B878BAA9}" dt="2021-03-15T12:32:49.385" v="41" actId="47"/>
        <pc:sldMkLst>
          <pc:docMk/>
          <pc:sldMk cId="3192494774" sldId="330"/>
        </pc:sldMkLst>
      </pc:sldChg>
      <pc:sldChg chg="del">
        <pc:chgData name="Weifeng Xu" userId="e7aed605-a3dd-4d5a-a692-a87037af107b" providerId="ADAL" clId="{27FAE7C2-98C3-4F90-970B-CFC2B878BAA9}" dt="2021-03-15T12:32:49.578" v="42" actId="47"/>
        <pc:sldMkLst>
          <pc:docMk/>
          <pc:sldMk cId="2786836983" sldId="331"/>
        </pc:sldMkLst>
      </pc:sldChg>
      <pc:sldChg chg="del">
        <pc:chgData name="Weifeng Xu" userId="e7aed605-a3dd-4d5a-a692-a87037af107b" providerId="ADAL" clId="{27FAE7C2-98C3-4F90-970B-CFC2B878BAA9}" dt="2021-03-15T12:32:49.780" v="43" actId="47"/>
        <pc:sldMkLst>
          <pc:docMk/>
          <pc:sldMk cId="3230497500" sldId="333"/>
        </pc:sldMkLst>
      </pc:sldChg>
    </pc:docChg>
  </pc:docChgLst>
  <pc:docChgLst>
    <pc:chgData name="Harleen Kaur" userId="S::id65ns02@ubalt.edu::9f7fc1d6-ab67-473f-ba46-e98f6ce2049b" providerId="AD" clId="Web-{4B91A27D-6EF5-798E-0522-AD9001383A8B}"/>
    <pc:docChg chg="modSld">
      <pc:chgData name="Harleen Kaur" userId="S::id65ns02@ubalt.edu::9f7fc1d6-ab67-473f-ba46-e98f6ce2049b" providerId="AD" clId="Web-{4B91A27D-6EF5-798E-0522-AD9001383A8B}" dt="2021-07-12T01:43:17.234" v="182" actId="20577"/>
      <pc:docMkLst>
        <pc:docMk/>
      </pc:docMkLst>
      <pc:sldChg chg="modSp">
        <pc:chgData name="Harleen Kaur" userId="S::id65ns02@ubalt.edu::9f7fc1d6-ab67-473f-ba46-e98f6ce2049b" providerId="AD" clId="Web-{4B91A27D-6EF5-798E-0522-AD9001383A8B}" dt="2021-07-11T21:43:59.594" v="159" actId="20577"/>
        <pc:sldMkLst>
          <pc:docMk/>
          <pc:sldMk cId="2690676310" sldId="396"/>
        </pc:sldMkLst>
      </pc:sldChg>
      <pc:sldChg chg="addSp delSp modSp">
        <pc:chgData name="Harleen Kaur" userId="S::id65ns02@ubalt.edu::9f7fc1d6-ab67-473f-ba46-e98f6ce2049b" providerId="AD" clId="Web-{4B91A27D-6EF5-798E-0522-AD9001383A8B}" dt="2021-07-11T21:51:24.987" v="180" actId="14100"/>
        <pc:sldMkLst>
          <pc:docMk/>
          <pc:sldMk cId="496711178" sldId="439"/>
        </pc:sldMkLst>
      </pc:sldChg>
      <pc:sldChg chg="modSp">
        <pc:chgData name="Harleen Kaur" userId="S::id65ns02@ubalt.edu::9f7fc1d6-ab67-473f-ba46-e98f6ce2049b" providerId="AD" clId="Web-{4B91A27D-6EF5-798E-0522-AD9001383A8B}" dt="2021-07-12T01:43:17.234" v="182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4DC338DC-19C7-41EB-B9B2-C1FF8A2AEED8}"/>
    <pc:docChg chg="undo custSel addSld delSld modSld">
      <pc:chgData name="Weifeng Xu" userId="e7aed605-a3dd-4d5a-a692-a87037af107b" providerId="ADAL" clId="{4DC338DC-19C7-41EB-B9B2-C1FF8A2AEED8}" dt="2021-03-12T14:19:00.952" v="78" actId="20577"/>
      <pc:docMkLst>
        <pc:docMk/>
      </pc:docMkLst>
      <pc:sldChg chg="del">
        <pc:chgData name="Weifeng Xu" userId="e7aed605-a3dd-4d5a-a692-a87037af107b" providerId="ADAL" clId="{4DC338DC-19C7-41EB-B9B2-C1FF8A2AEED8}" dt="2021-03-06T01:15:55.818" v="0" actId="47"/>
        <pc:sldMkLst>
          <pc:docMk/>
          <pc:sldMk cId="2783025053" sldId="287"/>
        </pc:sldMkLst>
      </pc:sldChg>
      <pc:sldChg chg="del">
        <pc:chgData name="Weifeng Xu" userId="e7aed605-a3dd-4d5a-a692-a87037af107b" providerId="ADAL" clId="{4DC338DC-19C7-41EB-B9B2-C1FF8A2AEED8}" dt="2021-03-06T01:15:58.325" v="6" actId="47"/>
        <pc:sldMkLst>
          <pc:docMk/>
          <pc:sldMk cId="114776636" sldId="288"/>
        </pc:sldMkLst>
      </pc:sldChg>
      <pc:sldChg chg="del">
        <pc:chgData name="Weifeng Xu" userId="e7aed605-a3dd-4d5a-a692-a87037af107b" providerId="ADAL" clId="{4DC338DC-19C7-41EB-B9B2-C1FF8A2AEED8}" dt="2021-03-06T01:15:56.509" v="1" actId="47"/>
        <pc:sldMkLst>
          <pc:docMk/>
          <pc:sldMk cId="1757879576" sldId="293"/>
        </pc:sldMkLst>
      </pc:sldChg>
      <pc:sldChg chg="del">
        <pc:chgData name="Weifeng Xu" userId="e7aed605-a3dd-4d5a-a692-a87037af107b" providerId="ADAL" clId="{4DC338DC-19C7-41EB-B9B2-C1FF8A2AEED8}" dt="2021-03-06T01:15:56.918" v="2" actId="47"/>
        <pc:sldMkLst>
          <pc:docMk/>
          <pc:sldMk cId="2207446241" sldId="294"/>
        </pc:sldMkLst>
      </pc:sldChg>
      <pc:sldChg chg="del">
        <pc:chgData name="Weifeng Xu" userId="e7aed605-a3dd-4d5a-a692-a87037af107b" providerId="ADAL" clId="{4DC338DC-19C7-41EB-B9B2-C1FF8A2AEED8}" dt="2021-03-06T01:15:57.141" v="3" actId="47"/>
        <pc:sldMkLst>
          <pc:docMk/>
          <pc:sldMk cId="2224677796" sldId="297"/>
        </pc:sldMkLst>
      </pc:sldChg>
      <pc:sldChg chg="del">
        <pc:chgData name="Weifeng Xu" userId="e7aed605-a3dd-4d5a-a692-a87037af107b" providerId="ADAL" clId="{4DC338DC-19C7-41EB-B9B2-C1FF8A2AEED8}" dt="2021-03-06T01:15:57.352" v="4" actId="47"/>
        <pc:sldMkLst>
          <pc:docMk/>
          <pc:sldMk cId="1105583169" sldId="298"/>
        </pc:sldMkLst>
      </pc:sldChg>
      <pc:sldChg chg="del">
        <pc:chgData name="Weifeng Xu" userId="e7aed605-a3dd-4d5a-a692-a87037af107b" providerId="ADAL" clId="{4DC338DC-19C7-41EB-B9B2-C1FF8A2AEED8}" dt="2021-03-06T01:15:57.773" v="5" actId="47"/>
        <pc:sldMkLst>
          <pc:docMk/>
          <pc:sldMk cId="3471057309" sldId="299"/>
        </pc:sldMkLst>
      </pc:sldChg>
      <pc:sldChg chg="del">
        <pc:chgData name="Weifeng Xu" userId="e7aed605-a3dd-4d5a-a692-a87037af107b" providerId="ADAL" clId="{4DC338DC-19C7-41EB-B9B2-C1FF8A2AEED8}" dt="2021-03-06T01:15:58.558" v="7" actId="47"/>
        <pc:sldMkLst>
          <pc:docMk/>
          <pc:sldMk cId="877061006" sldId="300"/>
        </pc:sldMkLst>
      </pc:sldChg>
      <pc:sldChg chg="del">
        <pc:chgData name="Weifeng Xu" userId="e7aed605-a3dd-4d5a-a692-a87037af107b" providerId="ADAL" clId="{4DC338DC-19C7-41EB-B9B2-C1FF8A2AEED8}" dt="2021-03-06T01:15:58.739" v="8" actId="47"/>
        <pc:sldMkLst>
          <pc:docMk/>
          <pc:sldMk cId="2343196982" sldId="301"/>
        </pc:sldMkLst>
      </pc:sldChg>
      <pc:sldChg chg="del">
        <pc:chgData name="Weifeng Xu" userId="e7aed605-a3dd-4d5a-a692-a87037af107b" providerId="ADAL" clId="{4DC338DC-19C7-41EB-B9B2-C1FF8A2AEED8}" dt="2021-03-06T01:16:00.971" v="17" actId="47"/>
        <pc:sldMkLst>
          <pc:docMk/>
          <pc:sldMk cId="493733997" sldId="302"/>
        </pc:sldMkLst>
      </pc:sldChg>
      <pc:sldChg chg="del">
        <pc:chgData name="Weifeng Xu" userId="e7aed605-a3dd-4d5a-a692-a87037af107b" providerId="ADAL" clId="{4DC338DC-19C7-41EB-B9B2-C1FF8A2AEED8}" dt="2021-03-06T01:15:58.930" v="9" actId="47"/>
        <pc:sldMkLst>
          <pc:docMk/>
          <pc:sldMk cId="3476121000" sldId="303"/>
        </pc:sldMkLst>
      </pc:sldChg>
      <pc:sldChg chg="modSp mod">
        <pc:chgData name="Weifeng Xu" userId="e7aed605-a3dd-4d5a-a692-a87037af107b" providerId="ADAL" clId="{4DC338DC-19C7-41EB-B9B2-C1FF8A2AEED8}" dt="2021-03-12T14:19:00.952" v="78" actId="20577"/>
        <pc:sldMkLst>
          <pc:docMk/>
          <pc:sldMk cId="53763807" sldId="304"/>
        </pc:sldMkLst>
      </pc:sldChg>
      <pc:sldChg chg="del">
        <pc:chgData name="Weifeng Xu" userId="e7aed605-a3dd-4d5a-a692-a87037af107b" providerId="ADAL" clId="{4DC338DC-19C7-41EB-B9B2-C1FF8A2AEED8}" dt="2021-03-06T01:15:59.145" v="10" actId="47"/>
        <pc:sldMkLst>
          <pc:docMk/>
          <pc:sldMk cId="1618462415" sldId="305"/>
        </pc:sldMkLst>
      </pc:sldChg>
      <pc:sldChg chg="del">
        <pc:chgData name="Weifeng Xu" userId="e7aed605-a3dd-4d5a-a692-a87037af107b" providerId="ADAL" clId="{4DC338DC-19C7-41EB-B9B2-C1FF8A2AEED8}" dt="2021-03-06T01:15:59.352" v="11" actId="47"/>
        <pc:sldMkLst>
          <pc:docMk/>
          <pc:sldMk cId="180323046" sldId="306"/>
        </pc:sldMkLst>
      </pc:sldChg>
      <pc:sldChg chg="del">
        <pc:chgData name="Weifeng Xu" userId="e7aed605-a3dd-4d5a-a692-a87037af107b" providerId="ADAL" clId="{4DC338DC-19C7-41EB-B9B2-C1FF8A2AEED8}" dt="2021-03-06T01:16:00.758" v="16" actId="47"/>
        <pc:sldMkLst>
          <pc:docMk/>
          <pc:sldMk cId="3237227748" sldId="307"/>
        </pc:sldMkLst>
      </pc:sldChg>
      <pc:sldChg chg="del">
        <pc:chgData name="Weifeng Xu" userId="e7aed605-a3dd-4d5a-a692-a87037af107b" providerId="ADAL" clId="{4DC338DC-19C7-41EB-B9B2-C1FF8A2AEED8}" dt="2021-03-06T01:16:01.189" v="18" actId="47"/>
        <pc:sldMkLst>
          <pc:docMk/>
          <pc:sldMk cId="1577270902" sldId="308"/>
        </pc:sldMkLst>
      </pc:sldChg>
      <pc:sldChg chg="del">
        <pc:chgData name="Weifeng Xu" userId="e7aed605-a3dd-4d5a-a692-a87037af107b" providerId="ADAL" clId="{4DC338DC-19C7-41EB-B9B2-C1FF8A2AEED8}" dt="2021-03-06T01:16:02.209" v="21" actId="47"/>
        <pc:sldMkLst>
          <pc:docMk/>
          <pc:sldMk cId="181172030" sldId="309"/>
        </pc:sldMkLst>
      </pc:sldChg>
      <pc:sldChg chg="del">
        <pc:chgData name="Weifeng Xu" userId="e7aed605-a3dd-4d5a-a692-a87037af107b" providerId="ADAL" clId="{4DC338DC-19C7-41EB-B9B2-C1FF8A2AEED8}" dt="2021-03-06T01:16:01.572" v="19" actId="47"/>
        <pc:sldMkLst>
          <pc:docMk/>
          <pc:sldMk cId="1809058598" sldId="310"/>
        </pc:sldMkLst>
      </pc:sldChg>
      <pc:sldChg chg="del">
        <pc:chgData name="Weifeng Xu" userId="e7aed605-a3dd-4d5a-a692-a87037af107b" providerId="ADAL" clId="{4DC338DC-19C7-41EB-B9B2-C1FF8A2AEED8}" dt="2021-03-06T01:16:01.968" v="20" actId="47"/>
        <pc:sldMkLst>
          <pc:docMk/>
          <pc:sldMk cId="4192303" sldId="311"/>
        </pc:sldMkLst>
      </pc:sldChg>
      <pc:sldChg chg="del">
        <pc:chgData name="Weifeng Xu" userId="e7aed605-a3dd-4d5a-a692-a87037af107b" providerId="ADAL" clId="{4DC338DC-19C7-41EB-B9B2-C1FF8A2AEED8}" dt="2021-03-06T01:15:59.634" v="12" actId="47"/>
        <pc:sldMkLst>
          <pc:docMk/>
          <pc:sldMk cId="591621681" sldId="312"/>
        </pc:sldMkLst>
      </pc:sldChg>
      <pc:sldChg chg="del">
        <pc:chgData name="Weifeng Xu" userId="e7aed605-a3dd-4d5a-a692-a87037af107b" providerId="ADAL" clId="{4DC338DC-19C7-41EB-B9B2-C1FF8A2AEED8}" dt="2021-03-06T01:15:59.941" v="13" actId="47"/>
        <pc:sldMkLst>
          <pc:docMk/>
          <pc:sldMk cId="214490323" sldId="313"/>
        </pc:sldMkLst>
      </pc:sldChg>
      <pc:sldChg chg="del">
        <pc:chgData name="Weifeng Xu" userId="e7aed605-a3dd-4d5a-a692-a87037af107b" providerId="ADAL" clId="{4DC338DC-19C7-41EB-B9B2-C1FF8A2AEED8}" dt="2021-03-06T01:16:00.176" v="14" actId="47"/>
        <pc:sldMkLst>
          <pc:docMk/>
          <pc:sldMk cId="3337387503" sldId="318"/>
        </pc:sldMkLst>
      </pc:sldChg>
      <pc:sldChg chg="del">
        <pc:chgData name="Weifeng Xu" userId="e7aed605-a3dd-4d5a-a692-a87037af107b" providerId="ADAL" clId="{4DC338DC-19C7-41EB-B9B2-C1FF8A2AEED8}" dt="2021-03-06T01:16:00.511" v="15" actId="47"/>
        <pc:sldMkLst>
          <pc:docMk/>
          <pc:sldMk cId="2446382234" sldId="319"/>
        </pc:sldMkLst>
      </pc:sldChg>
      <pc:sldChg chg="del">
        <pc:chgData name="Weifeng Xu" userId="e7aed605-a3dd-4d5a-a692-a87037af107b" providerId="ADAL" clId="{4DC338DC-19C7-41EB-B9B2-C1FF8A2AEED8}" dt="2021-03-06T01:16:02.572" v="22" actId="47"/>
        <pc:sldMkLst>
          <pc:docMk/>
          <pc:sldMk cId="3877897741" sldId="320"/>
        </pc:sldMkLst>
      </pc:sldChg>
      <pc:sldChg chg="del">
        <pc:chgData name="Weifeng Xu" userId="e7aed605-a3dd-4d5a-a692-a87037af107b" providerId="ADAL" clId="{4DC338DC-19C7-41EB-B9B2-C1FF8A2AEED8}" dt="2021-03-06T01:16:02.772" v="23" actId="47"/>
        <pc:sldMkLst>
          <pc:docMk/>
          <pc:sldMk cId="926804527" sldId="321"/>
        </pc:sldMkLst>
      </pc:sldChg>
      <pc:sldChg chg="add del">
        <pc:chgData name="Weifeng Xu" userId="e7aed605-a3dd-4d5a-a692-a87037af107b" providerId="ADAL" clId="{4DC338DC-19C7-41EB-B9B2-C1FF8A2AEED8}" dt="2021-03-06T01:16:10.808" v="26" actId="47"/>
        <pc:sldMkLst>
          <pc:docMk/>
          <pc:sldMk cId="3506800452" sldId="322"/>
        </pc:sldMkLst>
      </pc:sldChg>
      <pc:sldChg chg="addSp modSp new mod modClrScheme chgLayout modNotesTx">
        <pc:chgData name="Weifeng Xu" userId="e7aed605-a3dd-4d5a-a692-a87037af107b" providerId="ADAL" clId="{4DC338DC-19C7-41EB-B9B2-C1FF8A2AEED8}" dt="2021-03-06T15:11:17.157" v="45"/>
        <pc:sldMkLst>
          <pc:docMk/>
          <pc:sldMk cId="3192494774" sldId="330"/>
        </pc:sldMkLst>
      </pc:sldChg>
      <pc:sldChg chg="new del">
        <pc:chgData name="Weifeng Xu" userId="e7aed605-a3dd-4d5a-a692-a87037af107b" providerId="ADAL" clId="{4DC338DC-19C7-41EB-B9B2-C1FF8A2AEED8}" dt="2021-03-06T15:07:54.310" v="28" actId="680"/>
        <pc:sldMkLst>
          <pc:docMk/>
          <pc:sldMk cId="3204093995" sldId="330"/>
        </pc:sldMkLst>
      </pc:sldChg>
      <pc:sldChg chg="addSp delSp modSp new mod modClrScheme chgLayout modNotesTx">
        <pc:chgData name="Weifeng Xu" userId="e7aed605-a3dd-4d5a-a692-a87037af107b" providerId="ADAL" clId="{4DC338DC-19C7-41EB-B9B2-C1FF8A2AEED8}" dt="2021-03-06T15:23:18.494" v="68"/>
        <pc:sldMkLst>
          <pc:docMk/>
          <pc:sldMk cId="2786836983" sldId="331"/>
        </pc:sldMkLst>
      </pc:sldChg>
      <pc:sldChg chg="new del">
        <pc:chgData name="Weifeng Xu" userId="e7aed605-a3dd-4d5a-a692-a87037af107b" providerId="ADAL" clId="{4DC338DC-19C7-41EB-B9B2-C1FF8A2AEED8}" dt="2021-03-06T15:39:53.920" v="76" actId="47"/>
        <pc:sldMkLst>
          <pc:docMk/>
          <pc:sldMk cId="4264100167" sldId="332"/>
        </pc:sldMkLst>
      </pc:sldChg>
      <pc:sldChg chg="addSp modSp new mod">
        <pc:chgData name="Weifeng Xu" userId="e7aed605-a3dd-4d5a-a692-a87037af107b" providerId="ADAL" clId="{4DC338DC-19C7-41EB-B9B2-C1FF8A2AEED8}" dt="2021-03-06T15:24:59.767" v="75" actId="14100"/>
        <pc:sldMkLst>
          <pc:docMk/>
          <pc:sldMk cId="3230497500" sldId="333"/>
        </pc:sldMkLst>
      </pc:sldChg>
    </pc:docChg>
  </pc:docChgLst>
  <pc:docChgLst>
    <pc:chgData name="Richard Wheeless" userId="edf7d7f9-5d95-4eec-886d-0f745236a21b" providerId="ADAL" clId="{63F94B4A-FC7E-4958-9EC6-5253CD5DEDD0}"/>
    <pc:docChg chg="modSld sldOrd">
      <pc:chgData name="Richard Wheeless" userId="edf7d7f9-5d95-4eec-886d-0f745236a21b" providerId="ADAL" clId="{63F94B4A-FC7E-4958-9EC6-5253CD5DEDD0}" dt="2021-03-22T01:31:12.577" v="1"/>
      <pc:docMkLst>
        <pc:docMk/>
      </pc:docMkLst>
      <pc:sldChg chg="ord">
        <pc:chgData name="Richard Wheeless" userId="edf7d7f9-5d95-4eec-886d-0f745236a21b" providerId="ADAL" clId="{63F94B4A-FC7E-4958-9EC6-5253CD5DEDD0}" dt="2021-03-22T01:31:12.577" v="1"/>
        <pc:sldMkLst>
          <pc:docMk/>
          <pc:sldMk cId="23526368" sldId="357"/>
        </pc:sldMkLst>
      </pc:sldChg>
    </pc:docChg>
  </pc:docChgLst>
  <pc:docChgLst>
    <pc:chgData name="Harleen Kaur" userId="S::id65ns02@ubalt.edu::9f7fc1d6-ab67-473f-ba46-e98f6ce2049b" providerId="AD" clId="Web-{C4F3BF9E-A211-A001-A96D-7B949C5D2839}"/>
    <pc:docChg chg="addSld modSld sldOrd">
      <pc:chgData name="Harleen Kaur" userId="S::id65ns02@ubalt.edu::9f7fc1d6-ab67-473f-ba46-e98f6ce2049b" providerId="AD" clId="Web-{C4F3BF9E-A211-A001-A96D-7B949C5D2839}" dt="2021-07-06T19:23:22.718" v="284" actId="20577"/>
      <pc:docMkLst>
        <pc:docMk/>
      </pc:docMkLst>
      <pc:sldChg chg="modSp">
        <pc:chgData name="Harleen Kaur" userId="S::id65ns02@ubalt.edu::9f7fc1d6-ab67-473f-ba46-e98f6ce2049b" providerId="AD" clId="Web-{C4F3BF9E-A211-A001-A96D-7B949C5D2839}" dt="2021-07-06T18:40:03.364" v="2" actId="1076"/>
        <pc:sldMkLst>
          <pc:docMk/>
          <pc:sldMk cId="3154763750" sldId="397"/>
        </pc:sldMkLst>
      </pc:sldChg>
      <pc:sldChg chg="modSp">
        <pc:chgData name="Harleen Kaur" userId="S::id65ns02@ubalt.edu::9f7fc1d6-ab67-473f-ba46-e98f6ce2049b" providerId="AD" clId="Web-{C4F3BF9E-A211-A001-A96D-7B949C5D2839}" dt="2021-07-06T18:40:24.568" v="5" actId="20577"/>
        <pc:sldMkLst>
          <pc:docMk/>
          <pc:sldMk cId="144230432" sldId="400"/>
        </pc:sldMkLst>
      </pc:sldChg>
      <pc:sldChg chg="addSp delSp modSp new ord">
        <pc:chgData name="Harleen Kaur" userId="S::id65ns02@ubalt.edu::9f7fc1d6-ab67-473f-ba46-e98f6ce2049b" providerId="AD" clId="Web-{C4F3BF9E-A211-A001-A96D-7B949C5D2839}" dt="2021-07-06T18:50:30.034" v="175"/>
        <pc:sldMkLst>
          <pc:docMk/>
          <pc:sldMk cId="496711178" sldId="439"/>
        </pc:sldMkLst>
      </pc:sldChg>
      <pc:sldChg chg="addSp delSp modSp new">
        <pc:chgData name="Harleen Kaur" userId="S::id65ns02@ubalt.edu::9f7fc1d6-ab67-473f-ba46-e98f6ce2049b" providerId="AD" clId="Web-{C4F3BF9E-A211-A001-A96D-7B949C5D2839}" dt="2021-07-06T19:23:22.718" v="284" actId="20577"/>
        <pc:sldMkLst>
          <pc:docMk/>
          <pc:sldMk cId="1489860489" sldId="440"/>
        </pc:sldMkLst>
      </pc:sldChg>
    </pc:docChg>
  </pc:docChgLst>
  <pc:docChgLst>
    <pc:chgData name="Weifeng Xu" userId="e7aed605-a3dd-4d5a-a692-a87037af107b" providerId="ADAL" clId="{C54D13FE-74BA-4901-A6A3-DD765F0EF80E}"/>
    <pc:docChg chg="undo redo custSel mod addSld modSld sldOrd">
      <pc:chgData name="Weifeng Xu" userId="e7aed605-a3dd-4d5a-a692-a87037af107b" providerId="ADAL" clId="{C54D13FE-74BA-4901-A6A3-DD765F0EF80E}" dt="2021-01-18T02:17:26.309" v="733" actId="6549"/>
      <pc:docMkLst>
        <pc:docMk/>
      </pc:docMkLst>
      <pc:sldChg chg="modSp mod">
        <pc:chgData name="Weifeng Xu" userId="e7aed605-a3dd-4d5a-a692-a87037af107b" providerId="ADAL" clId="{C54D13FE-74BA-4901-A6A3-DD765F0EF80E}" dt="2021-01-18T00:12:35.723" v="6" actId="20577"/>
        <pc:sldMkLst>
          <pc:docMk/>
          <pc:sldMk cId="1392771324" sldId="258"/>
        </pc:sldMkLst>
      </pc:sldChg>
      <pc:sldChg chg="modSp new mod">
        <pc:chgData name="Weifeng Xu" userId="e7aed605-a3dd-4d5a-a692-a87037af107b" providerId="ADAL" clId="{C54D13FE-74BA-4901-A6A3-DD765F0EF80E}" dt="2021-01-18T01:05:02.364" v="374" actId="20577"/>
        <pc:sldMkLst>
          <pc:docMk/>
          <pc:sldMk cId="1449920218" sldId="261"/>
        </pc:sldMkLst>
      </pc:sldChg>
      <pc:sldChg chg="addSp delSp modSp new mod setBg modClrScheme chgLayout modNotesTx">
        <pc:chgData name="Weifeng Xu" userId="e7aed605-a3dd-4d5a-a692-a87037af107b" providerId="ADAL" clId="{C54D13FE-74BA-4901-A6A3-DD765F0EF80E}" dt="2021-01-18T01:45:32.650" v="485" actId="1076"/>
        <pc:sldMkLst>
          <pc:docMk/>
          <pc:sldMk cId="3028204050" sldId="262"/>
        </pc:sldMkLst>
      </pc:sldChg>
      <pc:sldChg chg="addSp delSp modSp new mod setBg setClrOvrMap">
        <pc:chgData name="Weifeng Xu" userId="e7aed605-a3dd-4d5a-a692-a87037af107b" providerId="ADAL" clId="{C54D13FE-74BA-4901-A6A3-DD765F0EF80E}" dt="2021-01-18T02:17:20.454" v="732" actId="20577"/>
        <pc:sldMkLst>
          <pc:docMk/>
          <pc:sldMk cId="2219828795" sldId="263"/>
        </pc:sldMkLst>
      </pc:sldChg>
      <pc:sldChg chg="addSp delSp modSp new mod modClrScheme chgLayout">
        <pc:chgData name="Weifeng Xu" userId="e7aed605-a3dd-4d5a-a692-a87037af107b" providerId="ADAL" clId="{C54D13FE-74BA-4901-A6A3-DD765F0EF80E}" dt="2021-01-18T02:15:18.970" v="684" actId="14100"/>
        <pc:sldMkLst>
          <pc:docMk/>
          <pc:sldMk cId="266696141" sldId="264"/>
        </pc:sldMkLst>
      </pc:sldChg>
      <pc:sldChg chg="addSp delSp modSp add mod ord modClrScheme chgLayout">
        <pc:chgData name="Weifeng Xu" userId="e7aed605-a3dd-4d5a-a692-a87037af107b" providerId="ADAL" clId="{C54D13FE-74BA-4901-A6A3-DD765F0EF80E}" dt="2021-01-18T02:17:26.309" v="733" actId="6549"/>
        <pc:sldMkLst>
          <pc:docMk/>
          <pc:sldMk cId="3192448814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1F6E3-57F9-402E-BDBA-5B2DE11C853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F98C7-164A-4723-84F0-B1E4B080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https://digitalcorpora.s3.amazonaws.com/corpora/mobile/android_10/Non-Cellebrite%20Extraction/Pixel%203.zip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3/data/data/com.google.android.apps.photos/databases'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sqlitebrowser 'Pixel 3/data/data/com.google.android.apps.photos/databases/gphotos-1.db'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tree 'Pixel 3/data/data/com.google.android.apps.photos/shared_prefs' -L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Cmd: cat 'Pixel 3/data/data/com.google.android.apps.photos/shared_prefs/com.google.android.apps.photos.backup.core.backup_complete_times.xml'</a:t>
            </a:r>
          </a:p>
          <a:p>
            <a:r>
              <a:rPr lang="en-US">
                <a:cs typeface="Calibri"/>
              </a:rPr>
              <a:t>Date cmd: date –d '@1581647595' -u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F98C7-164A-4723-84F0-B1E4B080DD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66646" cy="365125"/>
          </a:xfrm>
        </p:spPr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6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3717A-E3C1-4BED-ABE0-B7069385E02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6F5B0-BCF1-4291-802C-4ED5F9057036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ted States Department of Justice - Wikipedi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63" y="6429241"/>
            <a:ext cx="379628" cy="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JP PMP Login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291" y="6519834"/>
            <a:ext cx="420444" cy="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Baltimore Issues Marketing RFP - PR News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93" y="6286831"/>
            <a:ext cx="1571896" cy="6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Towson University logo horiz 2019.png - Wikimedia Commons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85" y="6456351"/>
            <a:ext cx="1202235" cy="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7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F9-88AC-4600-B511-347782B9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3 GMS App Investigations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3106-2EE0-40F4-8C0B-042135FF9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4: Google Photos</a:t>
            </a:r>
          </a:p>
        </p:txBody>
      </p:sp>
    </p:spTree>
    <p:extLst>
      <p:ext uri="{BB962C8B-B14F-4D97-AF65-F5344CB8AC3E}">
        <p14:creationId xmlns:p14="http://schemas.microsoft.com/office/powerpoint/2010/main" val="132324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1C48-993A-951A-BF7A-D2257AEE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3181E-E5B2-CF94-FE93-0A0069A6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FCADC-8EFD-6A48-1A1B-FFAB44843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2F76-9A5C-7F4B-E327-E1EF89D2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6233"/>
            <a:ext cx="7652656" cy="3729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5C10F-AC90-5B1D-4D7C-D06A135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Valuable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95220-1348-9AD9-2C02-8BCA979D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7" y="1925929"/>
            <a:ext cx="2862943" cy="39303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photosx.db</a:t>
            </a:r>
            <a:r>
              <a:rPr lang="en-US" dirty="0"/>
              <a:t>: Image storage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disk_cache</a:t>
            </a:r>
            <a:r>
              <a:rPr lang="en-US" dirty="0"/>
              <a:t>: </a:t>
            </a:r>
            <a:r>
              <a:rPr lang="en-GB" dirty="0"/>
              <a:t>which are temporary storage for app performance</a:t>
            </a:r>
          </a:p>
          <a:p>
            <a:r>
              <a:rPr lang="en-GB" dirty="0" err="1">
                <a:solidFill>
                  <a:schemeClr val="accent2"/>
                </a:solidFill>
              </a:rPr>
              <a:t>local_trash.db</a:t>
            </a:r>
            <a:r>
              <a:rPr lang="en-GB" dirty="0">
                <a:solidFill>
                  <a:schemeClr val="accent2"/>
                </a:solidFill>
              </a:rPr>
              <a:t>: </a:t>
            </a:r>
            <a:r>
              <a:rPr lang="en-GB" dirty="0"/>
              <a:t>which tracks deleted item</a:t>
            </a:r>
          </a:p>
          <a:p>
            <a:r>
              <a:rPr lang="en-GB" dirty="0">
                <a:solidFill>
                  <a:schemeClr val="accent2"/>
                </a:solidFill>
              </a:rPr>
              <a:t>NotificationsDB0:</a:t>
            </a:r>
            <a:r>
              <a:rPr lang="en-GB" dirty="0"/>
              <a:t> which logs app notifications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2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F741E-1D0F-6944-2000-0355A80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gphotos_1.db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6501B-341F-03C2-66C5-0F0C30F12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2BF4-73AD-401A-BDA4-0070F311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cs typeface="Calibri"/>
              </a:rPr>
              <a:t>tables in </a:t>
            </a:r>
            <a:r>
              <a:rPr lang="en-US" sz="4400" dirty="0">
                <a:solidFill>
                  <a:schemeClr val="accent2"/>
                </a:solidFill>
                <a:cs typeface="Calibri"/>
              </a:rPr>
              <a:t>gphotos-1.db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6E52-02F4-5DFD-8287-FB61C1D55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193"/>
            <a:ext cx="7266354" cy="48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CF799-CB72-3D75-43EA-820C98D1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404"/>
            <a:ext cx="2088061" cy="4305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78FAA-D57C-78B4-E77C-0748C45D9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65" y="2645745"/>
            <a:ext cx="1966130" cy="3535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086C80-6920-04E8-6FD5-0CBC6025D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70" y="2417809"/>
            <a:ext cx="1996613" cy="4259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631E53-D955-A6A0-0E7B-9F945CF36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58" y="2028471"/>
            <a:ext cx="217950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490B-E5CE-CC1C-3B9F-F9440F3D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 of Tables Based on Google Photos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C2B6-6FE6-20DE-E0F0-A31240A03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Media Storage and Metadata Evidence</a:t>
            </a:r>
            <a:r>
              <a:rPr lang="en-US" dirty="0"/>
              <a:t>: </a:t>
            </a:r>
            <a:r>
              <a:rPr lang="en-GB" dirty="0"/>
              <a:t>Stores core data about photos, videos, and their metadata, which are critical for accessing media files and their associated details.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media, </a:t>
            </a:r>
            <a:r>
              <a:rPr lang="en-GB" dirty="0" err="1">
                <a:solidFill>
                  <a:schemeClr val="accent2"/>
                </a:solidFill>
              </a:rPr>
              <a:t>local_media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remote_media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all_media_count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b="1" dirty="0"/>
              <a:t>User Activity and Interaction Evidence</a:t>
            </a:r>
            <a:r>
              <a:rPr lang="en-GB" dirty="0"/>
              <a:t>: track user interactions with the app, such as sharing, </a:t>
            </a:r>
            <a:r>
              <a:rPr lang="en-GB" dirty="0" err="1"/>
              <a:t>favoriting</a:t>
            </a:r>
            <a:r>
              <a:rPr lang="en-GB" dirty="0"/>
              <a:t>, hiding, or editing media, revealing </a:t>
            </a:r>
            <a:r>
              <a:rPr lang="en-GB" dirty="0" err="1"/>
              <a:t>behavioral</a:t>
            </a:r>
            <a:r>
              <a:rPr lang="en-GB" dirty="0"/>
              <a:t> patterns.</a:t>
            </a:r>
          </a:p>
          <a:p>
            <a:pPr lvl="1"/>
            <a:r>
              <a:rPr lang="en-GB" dirty="0" err="1">
                <a:solidFill>
                  <a:schemeClr val="accent2"/>
                </a:solidFill>
              </a:rPr>
              <a:t>action_queue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shared_media</a:t>
            </a:r>
            <a:r>
              <a:rPr lang="en-GB" dirty="0">
                <a:solidFill>
                  <a:schemeClr val="accent2"/>
                </a:solidFill>
              </a:rPr>
              <a:t>, </a:t>
            </a:r>
            <a:r>
              <a:rPr lang="en-GB" dirty="0" err="1">
                <a:solidFill>
                  <a:schemeClr val="accent2"/>
                </a:solidFill>
              </a:rPr>
              <a:t>editdownloads</a:t>
            </a:r>
            <a:r>
              <a:rPr lang="en-GB" dirty="0">
                <a:solidFill>
                  <a:schemeClr val="accent2"/>
                </a:solidFill>
              </a:rPr>
              <a:t>, edits, </a:t>
            </a:r>
            <a:r>
              <a:rPr lang="en-GB" dirty="0" err="1">
                <a:solidFill>
                  <a:schemeClr val="accent2"/>
                </a:solidFill>
              </a:rPr>
              <a:t>envelope_forbidden_actions</a:t>
            </a:r>
            <a:endParaRPr lang="en-GB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9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D863-3FD6-9366-5223-B4FB1232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1E04-C954-5623-E07A-BE166DC7D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It is the core of the Google Photos database</a:t>
            </a:r>
          </a:p>
          <a:p>
            <a:pPr lvl="1"/>
            <a:r>
              <a:rPr lang="en-GB" dirty="0"/>
              <a:t>Storing detailed information about photos and videos, such as file paths, IDs, timestamps (e.g., creation, modification, upload dates), and metadata (e.g., size, resolution). </a:t>
            </a:r>
          </a:p>
          <a:p>
            <a:pPr lvl="1"/>
            <a:r>
              <a:rPr lang="en-GB" dirty="0"/>
              <a:t> Include references to cloud-synced media.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establish a timeline of when media was captured or uploaded.</a:t>
            </a:r>
          </a:p>
          <a:p>
            <a:pPr lvl="1"/>
            <a:r>
              <a:rPr lang="en-GB" dirty="0"/>
              <a:t>Metadata might include geolocation (where a photo was taken), which can place a suspect at a specific location.</a:t>
            </a:r>
          </a:p>
          <a:p>
            <a:pPr lvl="1"/>
            <a:r>
              <a:rPr lang="en-GB" dirty="0"/>
              <a:t>Links to deleted media might still be recoverable if not overwritten.</a:t>
            </a:r>
          </a:p>
          <a:p>
            <a:r>
              <a:rPr lang="en-GB" b="1" dirty="0"/>
              <a:t>Example Use: </a:t>
            </a:r>
            <a:r>
              <a:rPr lang="en-GB" dirty="0"/>
              <a:t>An investigator could use this table to find a photo taken at a crime scene, including its geolocation and timestamp.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0104-77A9-3F0F-D63A-CD406EB6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5569-5C99-73F1-B1AB-1B48866D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C46A-74AD-924D-7349-36B36230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stores information about media files stored locally on the device, as opposed to cloud-synced media. </a:t>
            </a:r>
          </a:p>
          <a:p>
            <a:pPr lvl="1"/>
            <a:r>
              <a:rPr lang="en-GB" dirty="0"/>
              <a:t> Include file paths, sizes, and statuses (e.g., synced, pending upload).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Reveals media that hasn’t been uploaded to the cloud, which might be intentionally kept offline.</a:t>
            </a:r>
          </a:p>
          <a:p>
            <a:pPr lvl="1"/>
            <a:r>
              <a:rPr lang="en-GB" dirty="0"/>
              <a:t>Can show recently accessed or modified media, even if deleted from the app’s visible gallery.</a:t>
            </a:r>
          </a:p>
          <a:p>
            <a:pPr lvl="1"/>
            <a:r>
              <a:rPr lang="en-GB" dirty="0"/>
              <a:t>File paths can lead investigators to the actual media files on the device.</a:t>
            </a:r>
          </a:p>
          <a:p>
            <a:r>
              <a:rPr lang="en-GB" b="1" dirty="0"/>
              <a:t>Example Use: </a:t>
            </a:r>
            <a:r>
              <a:rPr lang="en-GB" dirty="0"/>
              <a:t>Finding a locally stored photo that the user didn’t upload, which might contain incriminating evidence.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6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10EA-27FC-4910-50AD-D9A00E42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4F74-686D-2755-CC75-61BBC21D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backup_local_media_metadata</a:t>
            </a:r>
            <a:br>
              <a:rPr lang="en-US" dirty="0"/>
            </a:br>
            <a:r>
              <a:rPr lang="en-GB" dirty="0"/>
              <a:t>tables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F6C3-96B5-3CF6-54DE-2045BA0C2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table contains metadata for media queued for backup or already backed up</a:t>
            </a:r>
          </a:p>
          <a:p>
            <a:pPr lvl="1"/>
            <a:r>
              <a:rPr lang="en-GB" dirty="0"/>
              <a:t>including timestamps, file sizes, and possibly EXIF data (e.g., camera details, geolocation).</a:t>
            </a:r>
          </a:p>
          <a:p>
            <a:r>
              <a:rPr lang="en-GB" dirty="0"/>
              <a:t>Forensic Insights:</a:t>
            </a:r>
          </a:p>
          <a:p>
            <a:pPr lvl="1"/>
            <a:r>
              <a:rPr lang="en-GB" dirty="0"/>
              <a:t>Timestamps can show when a photo was marked for backup, indicating user activity.</a:t>
            </a:r>
          </a:p>
          <a:p>
            <a:pPr lvl="1"/>
            <a:r>
              <a:rPr lang="en-GB" dirty="0"/>
              <a:t>EXIF data can reveal where and how a photo was taken (e.g., device model, GPS coordinates).</a:t>
            </a:r>
          </a:p>
          <a:p>
            <a:pPr lvl="1"/>
            <a:r>
              <a:rPr lang="en-GB" dirty="0"/>
              <a:t>Can help reconstruct a timeline of media management activities.</a:t>
            </a:r>
          </a:p>
          <a:p>
            <a:r>
              <a:rPr lang="en-GB" b="1" dirty="0"/>
              <a:t>Example Use: </a:t>
            </a:r>
            <a:r>
              <a:rPr lang="en-GB" dirty="0"/>
              <a:t>Corroborating a suspect’s location by matching geolocation data with a known crime scene.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AC04AD-8D0A-7F68-73E7-64B9571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9BE93-09E0-4C08-6CAD-F0748471F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B3620-53AE-7456-1977-4FB87BC0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media</a:t>
            </a:r>
            <a:r>
              <a:rPr lang="en-US" dirty="0"/>
              <a:t> table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FF051A-7CB1-9EF3-F720-B2DF71DB2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538" y="1825625"/>
            <a:ext cx="7524262" cy="4667250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: Stores the UTC timestamp of when the media was created, uploaded, or modified.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: Records the timestamp when the media was originally captured (e.g., photo taken).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trash_timestamp</a:t>
            </a:r>
            <a:r>
              <a:rPr lang="en-GB" sz="2000" dirty="0"/>
              <a:t>: Indicates the timestamp when the media was moved to the trash.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is_deleted</a:t>
            </a:r>
            <a:r>
              <a:rPr lang="en-GB" sz="2000" dirty="0"/>
              <a:t>: Flags whether the media has been marked as deleted (0 or 1).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has_local</a:t>
            </a:r>
            <a:r>
              <a:rPr lang="en-GB" sz="2000" dirty="0"/>
              <a:t>: Shows if the media is stored locally on the device (0 or 1).id: Provides a unique identifier for each media item in the database.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: Contains a hash key to identify duplicate media files.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date_header_utc_timestamp</a:t>
            </a:r>
            <a:r>
              <a:rPr lang="en-GB" sz="2000" dirty="0"/>
              <a:t>: Stores the UTC timestamp for organizing media in the app’s date-based UI.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: Indicates if the user marked the media as a </a:t>
            </a:r>
            <a:r>
              <a:rPr lang="en-GB" sz="2000" dirty="0" err="1"/>
              <a:t>favorite</a:t>
            </a:r>
            <a:r>
              <a:rPr lang="en-GB" sz="2000" dirty="0"/>
              <a:t> (0 or 1).</a:t>
            </a:r>
          </a:p>
          <a:p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: Flags whether the media is hidden from the main gallery view (0 or 1).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864CA-125A-0040-8CEE-AA1BCAFD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30735"/>
            <a:ext cx="2905369" cy="37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BAEBC-3832-4D58-58CE-450D12A4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Photos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E6C3-B518-376D-9101-0D254BBC7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4C9C4-68B1-1282-44D3-1197078A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9" y="1458014"/>
            <a:ext cx="8715152" cy="42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02411-C8A2-9352-C864-4A51DDCC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EDE633-E60C-0A56-631D-B8603FC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/>
              <a:t> </a:t>
            </a:r>
            <a:r>
              <a:rPr lang="en-GB" dirty="0"/>
              <a:t>tables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FB922-5595-FB72-E50C-3F7822E8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cs typeface="Calibri"/>
              </a:rPr>
              <a:t>contains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CAC0-82FB-4AA2-E6AF-604414F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96771A-07C9-5E5B-7678-20D36BDA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406" y="1825624"/>
            <a:ext cx="4742394" cy="4606437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Direct Access (</a:t>
            </a:r>
            <a:r>
              <a:rPr lang="en-GB" sz="2000" dirty="0" err="1">
                <a:solidFill>
                  <a:schemeClr val="accent2"/>
                </a:solidFill>
              </a:rPr>
              <a:t>filepath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content_uri</a:t>
            </a:r>
            <a:r>
              <a:rPr lang="en-GB" sz="2000" dirty="0"/>
              <a:t>): These columns are top-ranked because they provide direct access to the media file, which is critical for retrieving evidence.</a:t>
            </a:r>
          </a:p>
          <a:p>
            <a:r>
              <a:rPr lang="en-GB" sz="2000" dirty="0"/>
              <a:t>Timestamps (</a:t>
            </a:r>
            <a:r>
              <a:rPr lang="en-GB" sz="2000" dirty="0" err="1">
                <a:solidFill>
                  <a:schemeClr val="accent2"/>
                </a:solidFill>
              </a:rPr>
              <a:t>capture_timestamp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utc_timestamp</a:t>
            </a:r>
            <a:r>
              <a:rPr lang="en-GB" sz="2000" dirty="0"/>
              <a:t>): Essential for establishing a timeline of when the media was created or modified.</a:t>
            </a:r>
          </a:p>
          <a:p>
            <a:r>
              <a:rPr lang="en-GB" sz="2000" dirty="0"/>
              <a:t>Identifiers (</a:t>
            </a:r>
            <a:r>
              <a:rPr lang="en-GB" sz="2000" dirty="0" err="1">
                <a:solidFill>
                  <a:schemeClr val="accent2"/>
                </a:solidFill>
              </a:rPr>
              <a:t>dedup_key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id</a:t>
            </a:r>
            <a:r>
              <a:rPr lang="en-GB" sz="2000" dirty="0"/>
              <a:t>): Enable matching and cross-referencing media across the database, aiding in comprehensive analysis.</a:t>
            </a:r>
          </a:p>
          <a:p>
            <a:r>
              <a:rPr lang="en-GB" sz="2000" dirty="0" err="1"/>
              <a:t>Behavioral</a:t>
            </a:r>
            <a:r>
              <a:rPr lang="en-GB" sz="2000" dirty="0"/>
              <a:t> Flags (</a:t>
            </a:r>
            <a:r>
              <a:rPr lang="en-GB" sz="2000" dirty="0" err="1">
                <a:solidFill>
                  <a:schemeClr val="accent2"/>
                </a:solidFill>
              </a:rPr>
              <a:t>is_favorite</a:t>
            </a:r>
            <a:r>
              <a:rPr lang="en-GB" sz="2000" dirty="0"/>
              <a:t>, </a:t>
            </a:r>
            <a:r>
              <a:rPr lang="en-GB" sz="2000" dirty="0" err="1">
                <a:solidFill>
                  <a:schemeClr val="accent2"/>
                </a:solidFill>
              </a:rPr>
              <a:t>is_hidden</a:t>
            </a:r>
            <a:r>
              <a:rPr lang="en-GB" sz="2000" dirty="0"/>
              <a:t>): Highlight media the user prioritized or hid, often pointing to significant content.</a:t>
            </a:r>
          </a:p>
          <a:p>
            <a:r>
              <a:rPr lang="en-GB" sz="2000" dirty="0"/>
              <a:t>Metadata (</a:t>
            </a:r>
            <a:r>
              <a:rPr lang="en-GB" sz="2000" dirty="0">
                <a:solidFill>
                  <a:schemeClr val="accent2"/>
                </a:solidFill>
              </a:rPr>
              <a:t>filename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longitude</a:t>
            </a:r>
            <a:r>
              <a:rPr lang="en-GB" sz="2000" dirty="0"/>
              <a:t>, </a:t>
            </a:r>
            <a:r>
              <a:rPr lang="en-GB" sz="2000" dirty="0">
                <a:solidFill>
                  <a:schemeClr val="accent2"/>
                </a:solidFill>
              </a:rPr>
              <a:t>latitude</a:t>
            </a:r>
            <a:r>
              <a:rPr lang="en-GB" sz="2000" dirty="0"/>
              <a:t>): Provide context and location.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704D8-EC4E-3D02-BB0C-A2BBF370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329144"/>
            <a:ext cx="6133413" cy="406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6BEE78-1BE2-47F2-BB55-55FBDE4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852044"/>
            <a:ext cx="2712955" cy="45800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3E07A-A292-47B8-F538-EA3A56B9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1924440"/>
            <a:ext cx="240050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6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D527-634D-49A8-AAE9-6EAF4E71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</a:t>
            </a:r>
            <a:r>
              <a:rPr lang="en-US" dirty="0">
                <a:cs typeface="Calibri Light"/>
              </a:rPr>
              <a:t>sample picture in </a:t>
            </a:r>
            <a:r>
              <a:rPr lang="en-US" dirty="0" err="1">
                <a:solidFill>
                  <a:schemeClr val="accent2"/>
                </a:solidFill>
              </a:rPr>
              <a:t>local_media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table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A97BE-5A27-4AFE-BC52-D58666D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01" y="2066634"/>
            <a:ext cx="9904909" cy="396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8DD64E-697F-43F5-9892-95EDFF4A9FE2}"/>
              </a:ext>
            </a:extLst>
          </p:cNvPr>
          <p:cNvSpPr/>
          <p:nvPr/>
        </p:nvSpPr>
        <p:spPr>
          <a:xfrm>
            <a:off x="987899" y="3431818"/>
            <a:ext cx="9904122" cy="34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C9A1-A914-4BDB-8F31-946AE3B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(download images)</a:t>
            </a:r>
            <a:endParaRPr lang="en-US" dirty="0"/>
          </a:p>
        </p:txBody>
      </p:sp>
      <p:pic>
        <p:nvPicPr>
          <p:cNvPr id="4" name="Picture 4" descr="A picture containing text, cat, mammal&#10;&#10;Description automatically generated">
            <a:extLst>
              <a:ext uri="{FF2B5EF4-FFF2-40B4-BE49-F238E27FC236}">
                <a16:creationId xmlns:a16="http://schemas.microsoft.com/office/drawing/2014/main" id="{1E90D239-C69E-4E5B-A21B-78BE0F50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8" y="1864867"/>
            <a:ext cx="3251494" cy="4277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CD60B-17B9-41B0-B903-B2E5AC53EBF3}"/>
              </a:ext>
            </a:extLst>
          </p:cNvPr>
          <p:cNvSpPr txBox="1"/>
          <p:nvPr/>
        </p:nvSpPr>
        <p:spPr>
          <a:xfrm>
            <a:off x="790415" y="1505002"/>
            <a:ext cx="1219886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Image0.jpg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BDA6CC9-4BE9-47BA-882C-B3CA34A5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5" y="2201118"/>
            <a:ext cx="4852167" cy="1253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779FB-6EB9-4B84-88F7-8658E9DB8B6A}"/>
              </a:ext>
            </a:extLst>
          </p:cNvPr>
          <p:cNvSpPr txBox="1"/>
          <p:nvPr/>
        </p:nvSpPr>
        <p:spPr>
          <a:xfrm>
            <a:off x="5225162" y="1840380"/>
            <a:ext cx="293009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Date when image was clicked</a:t>
            </a:r>
          </a:p>
        </p:txBody>
      </p:sp>
    </p:spTree>
    <p:extLst>
      <p:ext uri="{BB962C8B-B14F-4D97-AF65-F5344CB8AC3E}">
        <p14:creationId xmlns:p14="http://schemas.microsoft.com/office/powerpoint/2010/main" val="128734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EB21-349D-E48A-65A3-365CBF49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6AF45-53B3-9F0A-70FE-24B5D7C79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6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01AE-46D4-4691-A772-6CC7931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 err="1">
                <a:solidFill>
                  <a:schemeClr val="accent2"/>
                </a:solidFill>
                <a:cs typeface="Calibri Light"/>
              </a:rPr>
              <a:t>shared_prefs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9F7D9-A9BA-07AC-6CD5-62EF6AB3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981"/>
            <a:ext cx="7960634" cy="24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5312-7F23-BFA4-D92F-80A0B56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8" y="1791464"/>
            <a:ext cx="9007621" cy="381033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7EA167-6ECD-1048-CAF8-9B3B2BAE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information in </a:t>
            </a:r>
            <a:r>
              <a:rPr lang="en-US" dirty="0" err="1">
                <a:solidFill>
                  <a:srgbClr val="7030A0"/>
                </a:solidFill>
              </a:rPr>
              <a:t>shared_prefs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0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30D740C-38F8-488B-9B14-81001353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1878989"/>
            <a:ext cx="10650511" cy="188168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08439AA-3DE2-4EB2-BB83-2C211088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83" y="4291928"/>
            <a:ext cx="4833510" cy="12080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9857C-5B53-4AEF-B037-998D23D71F06}"/>
              </a:ext>
            </a:extLst>
          </p:cNvPr>
          <p:cNvCxnSpPr/>
          <p:nvPr/>
        </p:nvCxnSpPr>
        <p:spPr>
          <a:xfrm>
            <a:off x="7006067" y="2703812"/>
            <a:ext cx="696766" cy="1300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F616E-0636-4BD5-B206-9D1894A2B25A}"/>
              </a:ext>
            </a:extLst>
          </p:cNvPr>
          <p:cNvSpPr txBox="1"/>
          <p:nvPr/>
        </p:nvSpPr>
        <p:spPr>
          <a:xfrm>
            <a:off x="1152525" y="4033837"/>
            <a:ext cx="36956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cs typeface="Calibri"/>
              </a:rPr>
              <a:t>This is the time when the account back up was done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2A405-256C-4217-869C-B70D6A44ACE5}"/>
              </a:ext>
            </a:extLst>
          </p:cNvPr>
          <p:cNvSpPr/>
          <p:nvPr/>
        </p:nvSpPr>
        <p:spPr>
          <a:xfrm>
            <a:off x="845128" y="2224952"/>
            <a:ext cx="10640291" cy="44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8EED9-3D97-45A4-AADC-DBB81FCED28D}"/>
              </a:ext>
            </a:extLst>
          </p:cNvPr>
          <p:cNvSpPr/>
          <p:nvPr/>
        </p:nvSpPr>
        <p:spPr>
          <a:xfrm>
            <a:off x="6064099" y="4767834"/>
            <a:ext cx="3725640" cy="25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842672" y="1501792"/>
            <a:ext cx="1407758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Open the file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044D2757-19DE-491E-AF8C-32FA75F3D37F}"/>
              </a:ext>
            </a:extLst>
          </p:cNvPr>
          <p:cNvSpPr txBox="1"/>
          <p:nvPr/>
        </p:nvSpPr>
        <p:spPr>
          <a:xfrm>
            <a:off x="5462297" y="3918761"/>
            <a:ext cx="2083647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Solution: timestamp</a:t>
            </a:r>
          </a:p>
        </p:txBody>
      </p:sp>
    </p:spTree>
    <p:extLst>
      <p:ext uri="{BB962C8B-B14F-4D97-AF65-F5344CB8AC3E}">
        <p14:creationId xmlns:p14="http://schemas.microsoft.com/office/powerpoint/2010/main" val="17863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4807-8C3B-476B-BD8D-77E85FA0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 summarize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9DD4-FAE8-42BB-9C4F-76FA8E21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Understand the application</a:t>
            </a:r>
          </a:p>
          <a:p>
            <a:r>
              <a:rPr lang="en-US">
                <a:cs typeface="Calibri"/>
              </a:rPr>
              <a:t>Locate the application package</a:t>
            </a:r>
          </a:p>
          <a:p>
            <a:r>
              <a:rPr lang="en-US">
                <a:cs typeface="Calibri"/>
              </a:rPr>
              <a:t>Look at the application directories</a:t>
            </a:r>
          </a:p>
          <a:p>
            <a:r>
              <a:rPr lang="en-US">
                <a:cs typeface="Calibri"/>
              </a:rPr>
              <a:t>Go to the databases directory</a:t>
            </a:r>
          </a:p>
          <a:p>
            <a:pPr lvl="1"/>
            <a:r>
              <a:rPr lang="en-US">
                <a:cs typeface="Calibri"/>
              </a:rPr>
              <a:t>Open gphotos-1.db</a:t>
            </a:r>
          </a:p>
          <a:p>
            <a:pPr lvl="1"/>
            <a:r>
              <a:rPr lang="en-US">
                <a:cs typeface="Calibri"/>
              </a:rPr>
              <a:t>Explore local_media table</a:t>
            </a:r>
          </a:p>
          <a:p>
            <a:r>
              <a:rPr lang="en-US">
                <a:cs typeface="Calibri"/>
              </a:rPr>
              <a:t>Go to the shared prefs folder </a:t>
            </a:r>
          </a:p>
          <a:p>
            <a:r>
              <a:rPr lang="en-US">
                <a:cs typeface="Calibri"/>
              </a:rPr>
              <a:t>Find the the file that contains back up information</a:t>
            </a:r>
          </a:p>
        </p:txBody>
      </p:sp>
    </p:spTree>
    <p:extLst>
      <p:ext uri="{BB962C8B-B14F-4D97-AF65-F5344CB8AC3E}">
        <p14:creationId xmlns:p14="http://schemas.microsoft.com/office/powerpoint/2010/main" val="218628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F569-E1F0-4DC8-BA00-2599CF3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cloud-based photo and video storage and sharing service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E826-70D2-4FEB-9007-EF8E1173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3" y="1955873"/>
            <a:ext cx="2251128" cy="4502257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71B0BA-582C-43AA-932D-DAF86775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8" y="2123771"/>
            <a:ext cx="2173637" cy="43343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50EB35-2A5F-4A55-80D0-BCA64D4B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53" y="2110856"/>
            <a:ext cx="2173637" cy="433435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5C714-3D2C-4FF9-ABE5-C217B0C2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827" y="2123771"/>
            <a:ext cx="2173636" cy="43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97-DAB1-4A5C-8DE7-2DDA9BA8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Photos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5336-0926-4BBA-B627-1B412F6F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dirty="0">
                <a:cs typeface="Calibri"/>
              </a:rPr>
              <a:t>Cloud storage</a:t>
            </a:r>
          </a:p>
          <a:p>
            <a:pPr indent="-457200"/>
            <a:r>
              <a:rPr lang="en-US" dirty="0">
                <a:cs typeface="Calibri"/>
              </a:rPr>
              <a:t>Automatic backup and sync</a:t>
            </a:r>
          </a:p>
          <a:p>
            <a:pPr indent="-457200"/>
            <a:r>
              <a:rPr lang="en-US" dirty="0">
                <a:cs typeface="Calibri"/>
              </a:rPr>
              <a:t>Search and organization</a:t>
            </a:r>
          </a:p>
          <a:p>
            <a:pPr indent="-457200"/>
            <a:r>
              <a:rPr lang="en-US" dirty="0">
                <a:cs typeface="Calibri"/>
              </a:rPr>
              <a:t>Advanced editing suite</a:t>
            </a:r>
          </a:p>
          <a:p>
            <a:pPr indent="-457200"/>
            <a:r>
              <a:rPr lang="en-US" dirty="0">
                <a:cs typeface="Calibri"/>
              </a:rPr>
              <a:t>Shared albums</a:t>
            </a:r>
          </a:p>
          <a:p>
            <a:pPr indent="-457200"/>
            <a:r>
              <a:rPr lang="en-US" dirty="0">
                <a:cs typeface="Calibri"/>
              </a:rPr>
              <a:t>Memories and creation</a:t>
            </a:r>
          </a:p>
          <a:p>
            <a:pPr indent="-457200"/>
            <a:r>
              <a:rPr lang="en-US" dirty="0">
                <a:cs typeface="Calibri"/>
              </a:rPr>
              <a:t>Face and object recognition</a:t>
            </a:r>
          </a:p>
          <a:p>
            <a:pPr indent="-457200"/>
            <a:r>
              <a:rPr lang="en-US" dirty="0">
                <a:cs typeface="Calibri"/>
              </a:rPr>
              <a:t>Cross-platform availability</a:t>
            </a:r>
          </a:p>
        </p:txBody>
      </p:sp>
    </p:spTree>
    <p:extLst>
      <p:ext uri="{BB962C8B-B14F-4D97-AF65-F5344CB8AC3E}">
        <p14:creationId xmlns:p14="http://schemas.microsoft.com/office/powerpoint/2010/main" val="277735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DB-069D-423C-AB47-B89FD42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How to know if backup is enabled?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10AC-119F-46DF-9416-CA6D433D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Any </a:t>
            </a:r>
            <a:r>
              <a:rPr lang="en-US" b="1" dirty="0">
                <a:ea typeface="+mn-lt"/>
                <a:cs typeface="+mn-lt"/>
              </a:rPr>
              <a:t>photos</a:t>
            </a:r>
            <a:r>
              <a:rPr lang="en-US" dirty="0">
                <a:ea typeface="+mn-lt"/>
                <a:cs typeface="+mn-lt"/>
              </a:rPr>
              <a:t> that you take from a device with </a:t>
            </a:r>
            <a:r>
              <a:rPr lang="en-US" b="1" dirty="0">
                <a:ea typeface="+mn-lt"/>
                <a:cs typeface="+mn-lt"/>
              </a:rPr>
              <a:t>backup</a:t>
            </a:r>
            <a:r>
              <a:rPr lang="en-US" dirty="0">
                <a:ea typeface="+mn-lt"/>
                <a:cs typeface="+mn-lt"/>
              </a:rPr>
              <a:t> enabled will be saved to your Google Account. </a:t>
            </a:r>
          </a:p>
          <a:p>
            <a:pPr lvl="1"/>
            <a:r>
              <a:rPr lang="en-US" dirty="0">
                <a:ea typeface="+mn-lt"/>
                <a:cs typeface="+mn-lt"/>
              </a:rPr>
              <a:t>If you edit and save a photo on your phone, the photo will look the same on Google </a:t>
            </a:r>
            <a:r>
              <a:rPr lang="en-US" b="1" dirty="0">
                <a:ea typeface="+mn-lt"/>
                <a:cs typeface="+mn-lt"/>
              </a:rPr>
              <a:t>Photos</a:t>
            </a:r>
          </a:p>
          <a:p>
            <a:r>
              <a:rPr lang="en-US" dirty="0">
                <a:cs typeface="Calibri"/>
              </a:rPr>
              <a:t>Shared </a:t>
            </a:r>
            <a:r>
              <a:rPr lang="en-US" dirty="0">
                <a:ea typeface="+mn-lt"/>
                <a:cs typeface="+mn-lt"/>
              </a:rPr>
              <a:t>Preferences</a:t>
            </a:r>
            <a:r>
              <a:rPr lang="en-US" dirty="0">
                <a:cs typeface="Calibri"/>
              </a:rPr>
              <a:t> is the folder where such information gets stored.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Allow activities and applications to keep preferences. </a:t>
            </a:r>
          </a:p>
          <a:p>
            <a:pPr lvl="1"/>
            <a:r>
              <a:rPr lang="en-US" dirty="0">
                <a:ea typeface="+mn-lt"/>
                <a:cs typeface="+mn-lt"/>
              </a:rPr>
              <a:t>Store user-specified configuration details, such as user-specific settings, keeping the user logged into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50001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9809-C07F-42F6-A334-AA818FD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it's important to look for back up?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80E8-7053-4983-9728-782EE7D79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 Backup is crucial in an investigation because:</a:t>
            </a:r>
          </a:p>
          <a:p>
            <a:pPr lvl="1"/>
            <a:r>
              <a:rPr lang="en-US" dirty="0">
                <a:cs typeface="Calibri"/>
              </a:rPr>
              <a:t>Suspect may have deleted data related to the case but took back up before deleting</a:t>
            </a:r>
          </a:p>
          <a:p>
            <a:pPr lvl="1"/>
            <a:r>
              <a:rPr lang="en-US" dirty="0">
                <a:cs typeface="Calibri"/>
              </a:rPr>
              <a:t>If the system crashes, data can be recovered quickly from backup</a:t>
            </a:r>
          </a:p>
          <a:p>
            <a:r>
              <a:rPr lang="en-US" dirty="0">
                <a:cs typeface="Calibri"/>
              </a:rPr>
              <a:t>Backup is done to save something important</a:t>
            </a:r>
          </a:p>
          <a:p>
            <a:r>
              <a:rPr lang="en-US" dirty="0">
                <a:cs typeface="Calibri"/>
              </a:rPr>
              <a:t>Timestamps of the backup can be useful </a:t>
            </a:r>
          </a:p>
        </p:txBody>
      </p:sp>
    </p:spTree>
    <p:extLst>
      <p:ext uri="{BB962C8B-B14F-4D97-AF65-F5344CB8AC3E}">
        <p14:creationId xmlns:p14="http://schemas.microsoft.com/office/powerpoint/2010/main" val="386202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CD2F-695F-433D-BA67-94AEB2C1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Sample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518-DB37-4A85-95B0-84346165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photos are saved? location and t</a:t>
            </a:r>
            <a:r>
              <a:rPr lang="en-US" dirty="0"/>
              <a:t>imestamps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What location has the most photos?</a:t>
            </a:r>
          </a:p>
          <a:p>
            <a:r>
              <a:rPr lang="en-US" dirty="0">
                <a:ea typeface="+mn-lt"/>
                <a:cs typeface="+mn-lt"/>
              </a:rPr>
              <a:t>Did a suspect receive the photos from someone, or were they clicked using the phone?</a:t>
            </a:r>
          </a:p>
          <a:p>
            <a:r>
              <a:rPr lang="en-US" dirty="0">
                <a:ea typeface="+mn-lt"/>
                <a:cs typeface="+mn-lt"/>
              </a:rPr>
              <a:t>Can we deduce the suspect's relation to people in the photos/videos?</a:t>
            </a:r>
          </a:p>
          <a:p>
            <a:r>
              <a:rPr lang="en-US" dirty="0">
                <a:ea typeface="+mn-lt"/>
                <a:cs typeface="+mn-lt"/>
              </a:rPr>
              <a:t>Are there any deleted photos?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22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53007C-4E65-60AC-F361-814F69B7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Photo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18DA9-FBDC-6532-4657-5F204AF9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5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58D78F59-3057-4760-9676-AC5B3521AEBF}"/>
              </a:ext>
            </a:extLst>
          </p:cNvPr>
          <p:cNvSpPr txBox="1"/>
          <p:nvPr/>
        </p:nvSpPr>
        <p:spPr>
          <a:xfrm>
            <a:off x="1042445" y="2018934"/>
            <a:ext cx="3844129" cy="369332"/>
          </a:xfrm>
          <a:prstGeom prst="rect">
            <a:avLst/>
          </a:prstGeom>
          <a:solidFill>
            <a:schemeClr val="accent4"/>
          </a:solidFill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Show Google Photos package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D77B-CF27-C2CF-5FE2-976AE642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5" y="2388265"/>
            <a:ext cx="8273083" cy="2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1346</Words>
  <Application>Microsoft Office PowerPoint</Application>
  <PresentationFormat>Widescreen</PresentationFormat>
  <Paragraphs>123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Pixel 3 GMS App Investigations</vt:lpstr>
      <vt:lpstr>What is Google Photos ?</vt:lpstr>
      <vt:lpstr>A cloud-based photo and video storage and sharing service</vt:lpstr>
      <vt:lpstr>Google Photos features</vt:lpstr>
      <vt:lpstr>How to know if backup is enabled?</vt:lpstr>
      <vt:lpstr>Why it's important to look for back up?</vt:lpstr>
      <vt:lpstr>Sample questions</vt:lpstr>
      <vt:lpstr>Google Photo Directory</vt:lpstr>
      <vt:lpstr>PowerPoint Presentation</vt:lpstr>
      <vt:lpstr>Google Photo Databases</vt:lpstr>
      <vt:lpstr>Valuable databases</vt:lpstr>
      <vt:lpstr>gphotos_1.db</vt:lpstr>
      <vt:lpstr>tables in gphotos-1.db</vt:lpstr>
      <vt:lpstr>Grouping of Tables Based on Google Photos Functions</vt:lpstr>
      <vt:lpstr>media tables</vt:lpstr>
      <vt:lpstr>local_media tables</vt:lpstr>
      <vt:lpstr>backup_local_media_metadata tables</vt:lpstr>
      <vt:lpstr>media tables</vt:lpstr>
      <vt:lpstr>media table schema</vt:lpstr>
      <vt:lpstr>PowerPoint Presentation</vt:lpstr>
      <vt:lpstr>local_media tables</vt:lpstr>
      <vt:lpstr>local_media table schema</vt:lpstr>
      <vt:lpstr>one sample picture in local_media table </vt:lpstr>
      <vt:lpstr>Solution (download images)</vt:lpstr>
      <vt:lpstr>Shared preference</vt:lpstr>
      <vt:lpstr>shared_prefs folder</vt:lpstr>
      <vt:lpstr>backup information in shared_prefs</vt:lpstr>
      <vt:lpstr>PowerPoint Presentation</vt:lpstr>
      <vt:lpstr>To 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Visual Studio Code</dc:title>
  <dc:creator>Weifeng Xu</dc:creator>
  <cp:lastModifiedBy>Weifeng Xu</cp:lastModifiedBy>
  <cp:revision>1</cp:revision>
  <dcterms:created xsi:type="dcterms:W3CDTF">2021-01-18T02:02:41Z</dcterms:created>
  <dcterms:modified xsi:type="dcterms:W3CDTF">2025-04-15T20:02:51Z</dcterms:modified>
</cp:coreProperties>
</file>